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7" r:id="rId1"/>
    <p:sldMasterId id="2147483708" r:id="rId2"/>
  </p:sldMasterIdLst>
  <p:notesMasterIdLst>
    <p:notesMasterId r:id="rId31"/>
  </p:notesMasterIdLst>
  <p:sldIdLst>
    <p:sldId id="256" r:id="rId3"/>
    <p:sldId id="285" r:id="rId4"/>
    <p:sldId id="287" r:id="rId5"/>
    <p:sldId id="264" r:id="rId6"/>
    <p:sldId id="288" r:id="rId7"/>
    <p:sldId id="258" r:id="rId8"/>
    <p:sldId id="259" r:id="rId9"/>
    <p:sldId id="257" r:id="rId10"/>
    <p:sldId id="293" r:id="rId11"/>
    <p:sldId id="294" r:id="rId12"/>
    <p:sldId id="260" r:id="rId13"/>
    <p:sldId id="261" r:id="rId14"/>
    <p:sldId id="262" r:id="rId15"/>
    <p:sldId id="286" r:id="rId16"/>
    <p:sldId id="263" r:id="rId17"/>
    <p:sldId id="265" r:id="rId18"/>
    <p:sldId id="266" r:id="rId19"/>
    <p:sldId id="267" r:id="rId20"/>
    <p:sldId id="282" r:id="rId21"/>
    <p:sldId id="295" r:id="rId22"/>
    <p:sldId id="296" r:id="rId23"/>
    <p:sldId id="268" r:id="rId24"/>
    <p:sldId id="269" r:id="rId25"/>
    <p:sldId id="270" r:id="rId26"/>
    <p:sldId id="276" r:id="rId27"/>
    <p:sldId id="277" r:id="rId28"/>
    <p:sldId id="284" r:id="rId29"/>
    <p:sldId id="292" r:id="rId30"/>
  </p:sldIdLst>
  <p:sldSz cx="9144000" cy="5143500" type="screen16x9"/>
  <p:notesSz cx="7011988" cy="9297988"/>
  <p:embeddedFontLst>
    <p:embeddedFont>
      <p:font typeface="Calibri" panose="020F0502020204030204" pitchFamily="34" charset="0"/>
      <p:regular r:id="rId32"/>
      <p:bold r:id="rId33"/>
      <p:italic r:id="rId34"/>
      <p:boldItalic r:id="rId35"/>
    </p:embeddedFont>
    <p:embeddedFont>
      <p:font typeface="Helvetica Neue" panose="020B0604020202020204"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8DA"/>
    <a:srgbClr val="D9DBDB"/>
    <a:srgbClr val="92D050"/>
    <a:srgbClr val="FF5E1B"/>
    <a:srgbClr val="0070C0"/>
    <a:srgbClr val="4285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5"/>
    <p:restoredTop sz="87855" autoAdjust="0"/>
  </p:normalViewPr>
  <p:slideViewPr>
    <p:cSldViewPr snapToGrid="0" snapToObjects="1">
      <p:cViewPr varScale="1">
        <p:scale>
          <a:sx n="100" d="100"/>
          <a:sy n="100" d="100"/>
        </p:scale>
        <p:origin x="101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ing, Zach" userId="72f99fa7-6ddc-448f-9e7b-5b13a25e61d8" providerId="ADAL" clId="{D82054D0-6916-40EF-B3D6-458B696FAE43}"/>
    <pc:docChg chg="delSld delMainMaster">
      <pc:chgData name="Moring, Zach" userId="72f99fa7-6ddc-448f-9e7b-5b13a25e61d8" providerId="ADAL" clId="{D82054D0-6916-40EF-B3D6-458B696FAE43}" dt="2021-04-16T14:57:46.673" v="39" actId="2696"/>
      <pc:docMkLst>
        <pc:docMk/>
      </pc:docMkLst>
      <pc:sldChg chg="del">
        <pc:chgData name="Moring, Zach" userId="72f99fa7-6ddc-448f-9e7b-5b13a25e61d8" providerId="ADAL" clId="{D82054D0-6916-40EF-B3D6-458B696FAE43}" dt="2021-04-16T14:57:46.634" v="0" actId="2696"/>
        <pc:sldMkLst>
          <pc:docMk/>
          <pc:sldMk cId="0" sldId="280"/>
        </pc:sldMkLst>
      </pc:sldChg>
      <pc:sldMasterChg chg="del delSldLayout">
        <pc:chgData name="Moring, Zach" userId="72f99fa7-6ddc-448f-9e7b-5b13a25e61d8" providerId="ADAL" clId="{D82054D0-6916-40EF-B3D6-458B696FAE43}" dt="2021-04-16T14:57:46.673" v="39" actId="2696"/>
        <pc:sldMasterMkLst>
          <pc:docMk/>
          <pc:sldMasterMk cId="0" sldId="2147483709"/>
        </pc:sldMasterMkLst>
        <pc:sldLayoutChg chg="del">
          <pc:chgData name="Moring, Zach" userId="72f99fa7-6ddc-448f-9e7b-5b13a25e61d8" providerId="ADAL" clId="{D82054D0-6916-40EF-B3D6-458B696FAE43}" dt="2021-04-16T14:57:46.635" v="1" actId="2696"/>
          <pc:sldLayoutMkLst>
            <pc:docMk/>
            <pc:sldMasterMk cId="0" sldId="2147483709"/>
            <pc:sldLayoutMk cId="0" sldId="2147483669"/>
          </pc:sldLayoutMkLst>
        </pc:sldLayoutChg>
        <pc:sldLayoutChg chg="del">
          <pc:chgData name="Moring, Zach" userId="72f99fa7-6ddc-448f-9e7b-5b13a25e61d8" providerId="ADAL" clId="{D82054D0-6916-40EF-B3D6-458B696FAE43}" dt="2021-04-16T14:57:46.636" v="2" actId="2696"/>
          <pc:sldLayoutMkLst>
            <pc:docMk/>
            <pc:sldMasterMk cId="0" sldId="2147483709"/>
            <pc:sldLayoutMk cId="0" sldId="2147483670"/>
          </pc:sldLayoutMkLst>
        </pc:sldLayoutChg>
        <pc:sldLayoutChg chg="del">
          <pc:chgData name="Moring, Zach" userId="72f99fa7-6ddc-448f-9e7b-5b13a25e61d8" providerId="ADAL" clId="{D82054D0-6916-40EF-B3D6-458B696FAE43}" dt="2021-04-16T14:57:46.637" v="3" actId="2696"/>
          <pc:sldLayoutMkLst>
            <pc:docMk/>
            <pc:sldMasterMk cId="0" sldId="2147483709"/>
            <pc:sldLayoutMk cId="0" sldId="2147483671"/>
          </pc:sldLayoutMkLst>
        </pc:sldLayoutChg>
        <pc:sldLayoutChg chg="del">
          <pc:chgData name="Moring, Zach" userId="72f99fa7-6ddc-448f-9e7b-5b13a25e61d8" providerId="ADAL" clId="{D82054D0-6916-40EF-B3D6-458B696FAE43}" dt="2021-04-16T14:57:46.638" v="4" actId="2696"/>
          <pc:sldLayoutMkLst>
            <pc:docMk/>
            <pc:sldMasterMk cId="0" sldId="2147483709"/>
            <pc:sldLayoutMk cId="0" sldId="2147483672"/>
          </pc:sldLayoutMkLst>
        </pc:sldLayoutChg>
        <pc:sldLayoutChg chg="del">
          <pc:chgData name="Moring, Zach" userId="72f99fa7-6ddc-448f-9e7b-5b13a25e61d8" providerId="ADAL" clId="{D82054D0-6916-40EF-B3D6-458B696FAE43}" dt="2021-04-16T14:57:46.640" v="5" actId="2696"/>
          <pc:sldLayoutMkLst>
            <pc:docMk/>
            <pc:sldMasterMk cId="0" sldId="2147483709"/>
            <pc:sldLayoutMk cId="0" sldId="2147483673"/>
          </pc:sldLayoutMkLst>
        </pc:sldLayoutChg>
        <pc:sldLayoutChg chg="del">
          <pc:chgData name="Moring, Zach" userId="72f99fa7-6ddc-448f-9e7b-5b13a25e61d8" providerId="ADAL" clId="{D82054D0-6916-40EF-B3D6-458B696FAE43}" dt="2021-04-16T14:57:46.641" v="6" actId="2696"/>
          <pc:sldLayoutMkLst>
            <pc:docMk/>
            <pc:sldMasterMk cId="0" sldId="2147483709"/>
            <pc:sldLayoutMk cId="0" sldId="2147483674"/>
          </pc:sldLayoutMkLst>
        </pc:sldLayoutChg>
        <pc:sldLayoutChg chg="del">
          <pc:chgData name="Moring, Zach" userId="72f99fa7-6ddc-448f-9e7b-5b13a25e61d8" providerId="ADAL" clId="{D82054D0-6916-40EF-B3D6-458B696FAE43}" dt="2021-04-16T14:57:46.642" v="7" actId="2696"/>
          <pc:sldLayoutMkLst>
            <pc:docMk/>
            <pc:sldMasterMk cId="0" sldId="2147483709"/>
            <pc:sldLayoutMk cId="0" sldId="2147483675"/>
          </pc:sldLayoutMkLst>
        </pc:sldLayoutChg>
        <pc:sldLayoutChg chg="del">
          <pc:chgData name="Moring, Zach" userId="72f99fa7-6ddc-448f-9e7b-5b13a25e61d8" providerId="ADAL" clId="{D82054D0-6916-40EF-B3D6-458B696FAE43}" dt="2021-04-16T14:57:46.643" v="8" actId="2696"/>
          <pc:sldLayoutMkLst>
            <pc:docMk/>
            <pc:sldMasterMk cId="0" sldId="2147483709"/>
            <pc:sldLayoutMk cId="0" sldId="2147483676"/>
          </pc:sldLayoutMkLst>
        </pc:sldLayoutChg>
        <pc:sldLayoutChg chg="del">
          <pc:chgData name="Moring, Zach" userId="72f99fa7-6ddc-448f-9e7b-5b13a25e61d8" providerId="ADAL" clId="{D82054D0-6916-40EF-B3D6-458B696FAE43}" dt="2021-04-16T14:57:46.644" v="9" actId="2696"/>
          <pc:sldLayoutMkLst>
            <pc:docMk/>
            <pc:sldMasterMk cId="0" sldId="2147483709"/>
            <pc:sldLayoutMk cId="0" sldId="2147483677"/>
          </pc:sldLayoutMkLst>
        </pc:sldLayoutChg>
        <pc:sldLayoutChg chg="del">
          <pc:chgData name="Moring, Zach" userId="72f99fa7-6ddc-448f-9e7b-5b13a25e61d8" providerId="ADAL" clId="{D82054D0-6916-40EF-B3D6-458B696FAE43}" dt="2021-04-16T14:57:46.645" v="10" actId="2696"/>
          <pc:sldLayoutMkLst>
            <pc:docMk/>
            <pc:sldMasterMk cId="0" sldId="2147483709"/>
            <pc:sldLayoutMk cId="0" sldId="2147483678"/>
          </pc:sldLayoutMkLst>
        </pc:sldLayoutChg>
        <pc:sldLayoutChg chg="del">
          <pc:chgData name="Moring, Zach" userId="72f99fa7-6ddc-448f-9e7b-5b13a25e61d8" providerId="ADAL" clId="{D82054D0-6916-40EF-B3D6-458B696FAE43}" dt="2021-04-16T14:57:46.646" v="11" actId="2696"/>
          <pc:sldLayoutMkLst>
            <pc:docMk/>
            <pc:sldMasterMk cId="0" sldId="2147483709"/>
            <pc:sldLayoutMk cId="0" sldId="2147483679"/>
          </pc:sldLayoutMkLst>
        </pc:sldLayoutChg>
        <pc:sldLayoutChg chg="del">
          <pc:chgData name="Moring, Zach" userId="72f99fa7-6ddc-448f-9e7b-5b13a25e61d8" providerId="ADAL" clId="{D82054D0-6916-40EF-B3D6-458B696FAE43}" dt="2021-04-16T14:57:46.647" v="12" actId="2696"/>
          <pc:sldLayoutMkLst>
            <pc:docMk/>
            <pc:sldMasterMk cId="0" sldId="2147483709"/>
            <pc:sldLayoutMk cId="0" sldId="2147483680"/>
          </pc:sldLayoutMkLst>
        </pc:sldLayoutChg>
        <pc:sldLayoutChg chg="del">
          <pc:chgData name="Moring, Zach" userId="72f99fa7-6ddc-448f-9e7b-5b13a25e61d8" providerId="ADAL" clId="{D82054D0-6916-40EF-B3D6-458B696FAE43}" dt="2021-04-16T14:57:46.648" v="13" actId="2696"/>
          <pc:sldLayoutMkLst>
            <pc:docMk/>
            <pc:sldMasterMk cId="0" sldId="2147483709"/>
            <pc:sldLayoutMk cId="0" sldId="2147483681"/>
          </pc:sldLayoutMkLst>
        </pc:sldLayoutChg>
        <pc:sldLayoutChg chg="del">
          <pc:chgData name="Moring, Zach" userId="72f99fa7-6ddc-448f-9e7b-5b13a25e61d8" providerId="ADAL" clId="{D82054D0-6916-40EF-B3D6-458B696FAE43}" dt="2021-04-16T14:57:46.648" v="14" actId="2696"/>
          <pc:sldLayoutMkLst>
            <pc:docMk/>
            <pc:sldMasterMk cId="0" sldId="2147483709"/>
            <pc:sldLayoutMk cId="0" sldId="2147483682"/>
          </pc:sldLayoutMkLst>
        </pc:sldLayoutChg>
        <pc:sldLayoutChg chg="del">
          <pc:chgData name="Moring, Zach" userId="72f99fa7-6ddc-448f-9e7b-5b13a25e61d8" providerId="ADAL" clId="{D82054D0-6916-40EF-B3D6-458B696FAE43}" dt="2021-04-16T14:57:46.649" v="15" actId="2696"/>
          <pc:sldLayoutMkLst>
            <pc:docMk/>
            <pc:sldMasterMk cId="0" sldId="2147483709"/>
            <pc:sldLayoutMk cId="0" sldId="2147483683"/>
          </pc:sldLayoutMkLst>
        </pc:sldLayoutChg>
        <pc:sldLayoutChg chg="del">
          <pc:chgData name="Moring, Zach" userId="72f99fa7-6ddc-448f-9e7b-5b13a25e61d8" providerId="ADAL" clId="{D82054D0-6916-40EF-B3D6-458B696FAE43}" dt="2021-04-16T14:57:46.650" v="16" actId="2696"/>
          <pc:sldLayoutMkLst>
            <pc:docMk/>
            <pc:sldMasterMk cId="0" sldId="2147483709"/>
            <pc:sldLayoutMk cId="0" sldId="2147483684"/>
          </pc:sldLayoutMkLst>
        </pc:sldLayoutChg>
        <pc:sldLayoutChg chg="del">
          <pc:chgData name="Moring, Zach" userId="72f99fa7-6ddc-448f-9e7b-5b13a25e61d8" providerId="ADAL" clId="{D82054D0-6916-40EF-B3D6-458B696FAE43}" dt="2021-04-16T14:57:46.651" v="17" actId="2696"/>
          <pc:sldLayoutMkLst>
            <pc:docMk/>
            <pc:sldMasterMk cId="0" sldId="2147483709"/>
            <pc:sldLayoutMk cId="0" sldId="2147483685"/>
          </pc:sldLayoutMkLst>
        </pc:sldLayoutChg>
        <pc:sldLayoutChg chg="del">
          <pc:chgData name="Moring, Zach" userId="72f99fa7-6ddc-448f-9e7b-5b13a25e61d8" providerId="ADAL" clId="{D82054D0-6916-40EF-B3D6-458B696FAE43}" dt="2021-04-16T14:57:46.652" v="18" actId="2696"/>
          <pc:sldLayoutMkLst>
            <pc:docMk/>
            <pc:sldMasterMk cId="0" sldId="2147483709"/>
            <pc:sldLayoutMk cId="0" sldId="2147483686"/>
          </pc:sldLayoutMkLst>
        </pc:sldLayoutChg>
        <pc:sldLayoutChg chg="del">
          <pc:chgData name="Moring, Zach" userId="72f99fa7-6ddc-448f-9e7b-5b13a25e61d8" providerId="ADAL" clId="{D82054D0-6916-40EF-B3D6-458B696FAE43}" dt="2021-04-16T14:57:46.653" v="19" actId="2696"/>
          <pc:sldLayoutMkLst>
            <pc:docMk/>
            <pc:sldMasterMk cId="0" sldId="2147483709"/>
            <pc:sldLayoutMk cId="0" sldId="2147483687"/>
          </pc:sldLayoutMkLst>
        </pc:sldLayoutChg>
        <pc:sldLayoutChg chg="del">
          <pc:chgData name="Moring, Zach" userId="72f99fa7-6ddc-448f-9e7b-5b13a25e61d8" providerId="ADAL" clId="{D82054D0-6916-40EF-B3D6-458B696FAE43}" dt="2021-04-16T14:57:46.654" v="20" actId="2696"/>
          <pc:sldLayoutMkLst>
            <pc:docMk/>
            <pc:sldMasterMk cId="0" sldId="2147483709"/>
            <pc:sldLayoutMk cId="0" sldId="2147483688"/>
          </pc:sldLayoutMkLst>
        </pc:sldLayoutChg>
        <pc:sldLayoutChg chg="del">
          <pc:chgData name="Moring, Zach" userId="72f99fa7-6ddc-448f-9e7b-5b13a25e61d8" providerId="ADAL" clId="{D82054D0-6916-40EF-B3D6-458B696FAE43}" dt="2021-04-16T14:57:46.655" v="21" actId="2696"/>
          <pc:sldLayoutMkLst>
            <pc:docMk/>
            <pc:sldMasterMk cId="0" sldId="2147483709"/>
            <pc:sldLayoutMk cId="0" sldId="2147483689"/>
          </pc:sldLayoutMkLst>
        </pc:sldLayoutChg>
        <pc:sldLayoutChg chg="del">
          <pc:chgData name="Moring, Zach" userId="72f99fa7-6ddc-448f-9e7b-5b13a25e61d8" providerId="ADAL" clId="{D82054D0-6916-40EF-B3D6-458B696FAE43}" dt="2021-04-16T14:57:46.656" v="22" actId="2696"/>
          <pc:sldLayoutMkLst>
            <pc:docMk/>
            <pc:sldMasterMk cId="0" sldId="2147483709"/>
            <pc:sldLayoutMk cId="0" sldId="2147483690"/>
          </pc:sldLayoutMkLst>
        </pc:sldLayoutChg>
        <pc:sldLayoutChg chg="del">
          <pc:chgData name="Moring, Zach" userId="72f99fa7-6ddc-448f-9e7b-5b13a25e61d8" providerId="ADAL" clId="{D82054D0-6916-40EF-B3D6-458B696FAE43}" dt="2021-04-16T14:57:46.658" v="23" actId="2696"/>
          <pc:sldLayoutMkLst>
            <pc:docMk/>
            <pc:sldMasterMk cId="0" sldId="2147483709"/>
            <pc:sldLayoutMk cId="0" sldId="2147483691"/>
          </pc:sldLayoutMkLst>
        </pc:sldLayoutChg>
        <pc:sldLayoutChg chg="del">
          <pc:chgData name="Moring, Zach" userId="72f99fa7-6ddc-448f-9e7b-5b13a25e61d8" providerId="ADAL" clId="{D82054D0-6916-40EF-B3D6-458B696FAE43}" dt="2021-04-16T14:57:46.659" v="24" actId="2696"/>
          <pc:sldLayoutMkLst>
            <pc:docMk/>
            <pc:sldMasterMk cId="0" sldId="2147483709"/>
            <pc:sldLayoutMk cId="0" sldId="2147483692"/>
          </pc:sldLayoutMkLst>
        </pc:sldLayoutChg>
        <pc:sldLayoutChg chg="del">
          <pc:chgData name="Moring, Zach" userId="72f99fa7-6ddc-448f-9e7b-5b13a25e61d8" providerId="ADAL" clId="{D82054D0-6916-40EF-B3D6-458B696FAE43}" dt="2021-04-16T14:57:46.660" v="25" actId="2696"/>
          <pc:sldLayoutMkLst>
            <pc:docMk/>
            <pc:sldMasterMk cId="0" sldId="2147483709"/>
            <pc:sldLayoutMk cId="0" sldId="2147483693"/>
          </pc:sldLayoutMkLst>
        </pc:sldLayoutChg>
        <pc:sldLayoutChg chg="del">
          <pc:chgData name="Moring, Zach" userId="72f99fa7-6ddc-448f-9e7b-5b13a25e61d8" providerId="ADAL" clId="{D82054D0-6916-40EF-B3D6-458B696FAE43}" dt="2021-04-16T14:57:46.661" v="26" actId="2696"/>
          <pc:sldLayoutMkLst>
            <pc:docMk/>
            <pc:sldMasterMk cId="0" sldId="2147483709"/>
            <pc:sldLayoutMk cId="0" sldId="2147483694"/>
          </pc:sldLayoutMkLst>
        </pc:sldLayoutChg>
        <pc:sldLayoutChg chg="del">
          <pc:chgData name="Moring, Zach" userId="72f99fa7-6ddc-448f-9e7b-5b13a25e61d8" providerId="ADAL" clId="{D82054D0-6916-40EF-B3D6-458B696FAE43}" dt="2021-04-16T14:57:46.662" v="27" actId="2696"/>
          <pc:sldLayoutMkLst>
            <pc:docMk/>
            <pc:sldMasterMk cId="0" sldId="2147483709"/>
            <pc:sldLayoutMk cId="0" sldId="2147483695"/>
          </pc:sldLayoutMkLst>
        </pc:sldLayoutChg>
        <pc:sldLayoutChg chg="del">
          <pc:chgData name="Moring, Zach" userId="72f99fa7-6ddc-448f-9e7b-5b13a25e61d8" providerId="ADAL" clId="{D82054D0-6916-40EF-B3D6-458B696FAE43}" dt="2021-04-16T14:57:46.663" v="28" actId="2696"/>
          <pc:sldLayoutMkLst>
            <pc:docMk/>
            <pc:sldMasterMk cId="0" sldId="2147483709"/>
            <pc:sldLayoutMk cId="0" sldId="2147483696"/>
          </pc:sldLayoutMkLst>
        </pc:sldLayoutChg>
        <pc:sldLayoutChg chg="del">
          <pc:chgData name="Moring, Zach" userId="72f99fa7-6ddc-448f-9e7b-5b13a25e61d8" providerId="ADAL" clId="{D82054D0-6916-40EF-B3D6-458B696FAE43}" dt="2021-04-16T14:57:46.664" v="29" actId="2696"/>
          <pc:sldLayoutMkLst>
            <pc:docMk/>
            <pc:sldMasterMk cId="0" sldId="2147483709"/>
            <pc:sldLayoutMk cId="0" sldId="2147483697"/>
          </pc:sldLayoutMkLst>
        </pc:sldLayoutChg>
        <pc:sldLayoutChg chg="del">
          <pc:chgData name="Moring, Zach" userId="72f99fa7-6ddc-448f-9e7b-5b13a25e61d8" providerId="ADAL" clId="{D82054D0-6916-40EF-B3D6-458B696FAE43}" dt="2021-04-16T14:57:46.665" v="30" actId="2696"/>
          <pc:sldLayoutMkLst>
            <pc:docMk/>
            <pc:sldMasterMk cId="0" sldId="2147483709"/>
            <pc:sldLayoutMk cId="0" sldId="2147483698"/>
          </pc:sldLayoutMkLst>
        </pc:sldLayoutChg>
        <pc:sldLayoutChg chg="del">
          <pc:chgData name="Moring, Zach" userId="72f99fa7-6ddc-448f-9e7b-5b13a25e61d8" providerId="ADAL" clId="{D82054D0-6916-40EF-B3D6-458B696FAE43}" dt="2021-04-16T14:57:46.666" v="31" actId="2696"/>
          <pc:sldLayoutMkLst>
            <pc:docMk/>
            <pc:sldMasterMk cId="0" sldId="2147483709"/>
            <pc:sldLayoutMk cId="0" sldId="2147483699"/>
          </pc:sldLayoutMkLst>
        </pc:sldLayoutChg>
        <pc:sldLayoutChg chg="del">
          <pc:chgData name="Moring, Zach" userId="72f99fa7-6ddc-448f-9e7b-5b13a25e61d8" providerId="ADAL" clId="{D82054D0-6916-40EF-B3D6-458B696FAE43}" dt="2021-04-16T14:57:46.667" v="32" actId="2696"/>
          <pc:sldLayoutMkLst>
            <pc:docMk/>
            <pc:sldMasterMk cId="0" sldId="2147483709"/>
            <pc:sldLayoutMk cId="0" sldId="2147483700"/>
          </pc:sldLayoutMkLst>
        </pc:sldLayoutChg>
        <pc:sldLayoutChg chg="del">
          <pc:chgData name="Moring, Zach" userId="72f99fa7-6ddc-448f-9e7b-5b13a25e61d8" providerId="ADAL" clId="{D82054D0-6916-40EF-B3D6-458B696FAE43}" dt="2021-04-16T14:57:46.668" v="33" actId="2696"/>
          <pc:sldLayoutMkLst>
            <pc:docMk/>
            <pc:sldMasterMk cId="0" sldId="2147483709"/>
            <pc:sldLayoutMk cId="0" sldId="2147483701"/>
          </pc:sldLayoutMkLst>
        </pc:sldLayoutChg>
        <pc:sldLayoutChg chg="del">
          <pc:chgData name="Moring, Zach" userId="72f99fa7-6ddc-448f-9e7b-5b13a25e61d8" providerId="ADAL" clId="{D82054D0-6916-40EF-B3D6-458B696FAE43}" dt="2021-04-16T14:57:46.669" v="34" actId="2696"/>
          <pc:sldLayoutMkLst>
            <pc:docMk/>
            <pc:sldMasterMk cId="0" sldId="2147483709"/>
            <pc:sldLayoutMk cId="0" sldId="2147483702"/>
          </pc:sldLayoutMkLst>
        </pc:sldLayoutChg>
        <pc:sldLayoutChg chg="del">
          <pc:chgData name="Moring, Zach" userId="72f99fa7-6ddc-448f-9e7b-5b13a25e61d8" providerId="ADAL" clId="{D82054D0-6916-40EF-B3D6-458B696FAE43}" dt="2021-04-16T14:57:46.669" v="35" actId="2696"/>
          <pc:sldLayoutMkLst>
            <pc:docMk/>
            <pc:sldMasterMk cId="0" sldId="2147483709"/>
            <pc:sldLayoutMk cId="0" sldId="2147483703"/>
          </pc:sldLayoutMkLst>
        </pc:sldLayoutChg>
        <pc:sldLayoutChg chg="del">
          <pc:chgData name="Moring, Zach" userId="72f99fa7-6ddc-448f-9e7b-5b13a25e61d8" providerId="ADAL" clId="{D82054D0-6916-40EF-B3D6-458B696FAE43}" dt="2021-04-16T14:57:46.670" v="36" actId="2696"/>
          <pc:sldLayoutMkLst>
            <pc:docMk/>
            <pc:sldMasterMk cId="0" sldId="2147483709"/>
            <pc:sldLayoutMk cId="0" sldId="2147483704"/>
          </pc:sldLayoutMkLst>
        </pc:sldLayoutChg>
        <pc:sldLayoutChg chg="del">
          <pc:chgData name="Moring, Zach" userId="72f99fa7-6ddc-448f-9e7b-5b13a25e61d8" providerId="ADAL" clId="{D82054D0-6916-40EF-B3D6-458B696FAE43}" dt="2021-04-16T14:57:46.671" v="37" actId="2696"/>
          <pc:sldLayoutMkLst>
            <pc:docMk/>
            <pc:sldMasterMk cId="0" sldId="2147483709"/>
            <pc:sldLayoutMk cId="0" sldId="2147483705"/>
          </pc:sldLayoutMkLst>
        </pc:sldLayoutChg>
        <pc:sldLayoutChg chg="del">
          <pc:chgData name="Moring, Zach" userId="72f99fa7-6ddc-448f-9e7b-5b13a25e61d8" providerId="ADAL" clId="{D82054D0-6916-40EF-B3D6-458B696FAE43}" dt="2021-04-16T14:57:46.672" v="38" actId="2696"/>
          <pc:sldLayoutMkLst>
            <pc:docMk/>
            <pc:sldMasterMk cId="0" sldId="2147483709"/>
            <pc:sldLayoutMk cId="0" sldId="2147483706"/>
          </pc:sldLayoutMkLst>
        </pc:sldLayoutChg>
      </pc:sldMasterChg>
    </pc:docChg>
  </pc:docChgLst>
  <pc:docChgLst>
    <pc:chgData name="Moring, Zach" userId="72f99fa7-6ddc-448f-9e7b-5b13a25e61d8" providerId="ADAL" clId="{9788B84A-B114-4403-9679-E86751062A61}"/>
    <pc:docChg chg="custSel modSld">
      <pc:chgData name="Moring, Zach" userId="72f99fa7-6ddc-448f-9e7b-5b13a25e61d8" providerId="ADAL" clId="{9788B84A-B114-4403-9679-E86751062A61}" dt="2021-03-16T16:48:24.316" v="292" actId="20577"/>
      <pc:docMkLst>
        <pc:docMk/>
      </pc:docMkLst>
      <pc:sldChg chg="modNotesTx">
        <pc:chgData name="Moring, Zach" userId="72f99fa7-6ddc-448f-9e7b-5b13a25e61d8" providerId="ADAL" clId="{9788B84A-B114-4403-9679-E86751062A61}" dt="2021-03-15T20:53:28.195" v="4" actId="20577"/>
        <pc:sldMkLst>
          <pc:docMk/>
          <pc:sldMk cId="0" sldId="276"/>
        </pc:sldMkLst>
      </pc:sldChg>
      <pc:sldChg chg="modSp modNotesTx">
        <pc:chgData name="Moring, Zach" userId="72f99fa7-6ddc-448f-9e7b-5b13a25e61d8" providerId="ADAL" clId="{9788B84A-B114-4403-9679-E86751062A61}" dt="2021-03-16T16:48:24.316" v="292" actId="20577"/>
        <pc:sldMkLst>
          <pc:docMk/>
          <pc:sldMk cId="3440237020" sldId="284"/>
        </pc:sldMkLst>
        <pc:spChg chg="mod">
          <ac:chgData name="Moring, Zach" userId="72f99fa7-6ddc-448f-9e7b-5b13a25e61d8" providerId="ADAL" clId="{9788B84A-B114-4403-9679-E86751062A61}" dt="2021-03-15T21:05:52.313" v="5" actId="20577"/>
          <ac:spMkLst>
            <pc:docMk/>
            <pc:sldMk cId="3440237020" sldId="284"/>
            <ac:spMk id="683" creationId="{00000000-0000-0000-0000-000000000000}"/>
          </ac:spMkLst>
        </pc:spChg>
        <pc:spChg chg="mod">
          <ac:chgData name="Moring, Zach" userId="72f99fa7-6ddc-448f-9e7b-5b13a25e61d8" providerId="ADAL" clId="{9788B84A-B114-4403-9679-E86751062A61}" dt="2021-03-16T16:47:04.527" v="291" actId="6549"/>
          <ac:spMkLst>
            <pc:docMk/>
            <pc:sldMk cId="3440237020" sldId="284"/>
            <ac:spMk id="684" creationId="{00000000-0000-0000-0000-000000000000}"/>
          </ac:spMkLst>
        </pc:spChg>
      </pc:sldChg>
      <pc:sldChg chg="modSp">
        <pc:chgData name="Moring, Zach" userId="72f99fa7-6ddc-448f-9e7b-5b13a25e61d8" providerId="ADAL" clId="{9788B84A-B114-4403-9679-E86751062A61}" dt="2021-03-16T13:01:52.549" v="232" actId="20577"/>
        <pc:sldMkLst>
          <pc:docMk/>
          <pc:sldMk cId="1591506752" sldId="292"/>
        </pc:sldMkLst>
        <pc:spChg chg="mod">
          <ac:chgData name="Moring, Zach" userId="72f99fa7-6ddc-448f-9e7b-5b13a25e61d8" providerId="ADAL" clId="{9788B84A-B114-4403-9679-E86751062A61}" dt="2021-03-16T13:01:52.549" v="232" actId="20577"/>
          <ac:spMkLst>
            <pc:docMk/>
            <pc:sldMk cId="1591506752" sldId="292"/>
            <ac:spMk id="68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528" cy="464899"/>
          </a:xfrm>
          <a:prstGeom prst="rect">
            <a:avLst/>
          </a:prstGeom>
          <a:noFill/>
          <a:ln>
            <a:noFill/>
          </a:ln>
        </p:spPr>
        <p:txBody>
          <a:bodyPr spcFirstLastPara="1" wrap="square" lIns="93180" tIns="93180" rIns="93180" bIns="93180"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65978"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31956"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97935"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63913"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329891"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95869"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61848"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727826"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1837" y="0"/>
            <a:ext cx="3038528" cy="464899"/>
          </a:xfrm>
          <a:prstGeom prst="rect">
            <a:avLst/>
          </a:prstGeom>
          <a:noFill/>
          <a:ln>
            <a:noFill/>
          </a:ln>
        </p:spPr>
        <p:txBody>
          <a:bodyPr spcFirstLastPara="1" wrap="square" lIns="93180" tIns="93180" rIns="93180" bIns="93180"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65978"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31956"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97935"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63913"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329891"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95869"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61848"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727826"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199" y="4416544"/>
            <a:ext cx="5609590" cy="4184095"/>
          </a:xfrm>
          <a:prstGeom prst="rect">
            <a:avLst/>
          </a:prstGeom>
          <a:noFill/>
          <a:ln>
            <a:noFill/>
          </a:ln>
        </p:spPr>
        <p:txBody>
          <a:bodyPr spcFirstLastPara="1" wrap="square" lIns="93180" tIns="93180" rIns="93180" bIns="9318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31475"/>
            <a:ext cx="3038528" cy="464899"/>
          </a:xfrm>
          <a:prstGeom prst="rect">
            <a:avLst/>
          </a:prstGeom>
          <a:noFill/>
          <a:ln>
            <a:noFill/>
          </a:ln>
        </p:spPr>
        <p:txBody>
          <a:bodyPr spcFirstLastPara="1" wrap="square" lIns="93180" tIns="93180" rIns="93180" bIns="93180"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65978"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31956"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97935"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63913"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329891"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95869"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61848"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727826"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1837" y="8831475"/>
            <a:ext cx="3038528" cy="464899"/>
          </a:xfrm>
          <a:prstGeom prst="rect">
            <a:avLst/>
          </a:prstGeom>
          <a:noFill/>
          <a:ln>
            <a:noFill/>
          </a:ln>
        </p:spPr>
        <p:txBody>
          <a:bodyPr spcFirstLastPara="1" wrap="square" lIns="93180" tIns="46577" rIns="93180" bIns="46577"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3" name="Shape 503"/>
          <p:cNvSpPr txBox="1">
            <a:spLocks noGrp="1"/>
          </p:cNvSpPr>
          <p:nvPr>
            <p:ph type="body" idx="1"/>
          </p:nvPr>
        </p:nvSpPr>
        <p:spPr>
          <a:xfrm>
            <a:off x="701199" y="4416544"/>
            <a:ext cx="5609590" cy="4184095"/>
          </a:xfrm>
          <a:prstGeom prst="rect">
            <a:avLst/>
          </a:prstGeom>
          <a:noFill/>
          <a:ln>
            <a:noFill/>
          </a:ln>
        </p:spPr>
        <p:txBody>
          <a:bodyPr spcFirstLastPara="1" wrap="square" lIns="93180" tIns="93180" rIns="93180" bIns="93180" anchor="ctr" anchorCtr="0">
            <a:noAutofit/>
          </a:bodyPr>
          <a:lstStyle/>
          <a:p>
            <a:pPr marL="0" indent="0"/>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701199" y="4416544"/>
            <a:ext cx="5609590" cy="4184095"/>
          </a:xfrm>
          <a:prstGeom prst="rect">
            <a:avLst/>
          </a:prstGeom>
        </p:spPr>
        <p:txBody>
          <a:bodyPr spcFirstLastPara="1" wrap="square" lIns="93180" tIns="93180" rIns="93180" bIns="93180" anchor="t" anchorCtr="0">
            <a:noAutofit/>
          </a:bodyPr>
          <a:lstStyle/>
          <a:p>
            <a:pPr marL="0" indent="0">
              <a:buFont typeface="Arial" panose="020B0604020202020204" pitchFamily="34" charset="0"/>
              <a:buNone/>
            </a:pPr>
            <a:endParaRPr dirty="0"/>
          </a:p>
        </p:txBody>
      </p:sp>
      <p:sp>
        <p:nvSpPr>
          <p:cNvPr id="508" name="Shape 508"/>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8274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0" name="Shape 530"/>
          <p:cNvSpPr txBox="1">
            <a:spLocks noGrp="1"/>
          </p:cNvSpPr>
          <p:nvPr>
            <p:ph type="body" idx="1"/>
          </p:nvPr>
        </p:nvSpPr>
        <p:spPr>
          <a:xfrm>
            <a:off x="701199" y="4416544"/>
            <a:ext cx="5609590" cy="4184095"/>
          </a:xfrm>
          <a:prstGeom prst="rect">
            <a:avLst/>
          </a:prstGeom>
          <a:noFill/>
          <a:ln>
            <a:noFill/>
          </a:ln>
        </p:spPr>
        <p:txBody>
          <a:bodyPr spcFirstLastPara="1" wrap="square" lIns="93180" tIns="46577" rIns="93180" bIns="46577"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 virtual host on Edge is your domain </a:t>
            </a:r>
            <a:r>
              <a:rPr lang="en-US" dirty="0" err="1"/>
              <a:t>url</a:t>
            </a:r>
            <a:r>
              <a:rPr lang="en-US" dirty="0"/>
              <a:t> (</a:t>
            </a:r>
            <a:r>
              <a:rPr lang="en-US" dirty="0" err="1"/>
              <a:t>url</a:t>
            </a:r>
            <a:r>
              <a:rPr lang="en-US" dirty="0"/>
              <a:t> to call) &amp; (mapped to backend), port # is port </a:t>
            </a:r>
            <a:r>
              <a:rPr lang="en-US" dirty="0" err="1"/>
              <a:t>apigee</a:t>
            </a:r>
            <a:r>
              <a:rPr lang="en-US" dirty="0"/>
              <a:t> is listening to.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 virtual host also defines whether the API proxy is accessed by using the HTTP protocol, or by the encrypted HTTPS protocol.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Flows: PreFlow, PostFlow, Conditional Flow.</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Route Rules – determine the path of a request from ProxyEndpoint to TargetEndpoint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Fault Rules – Like exceptions in programming. You can r</a:t>
            </a:r>
            <a:r>
              <a:rPr lang="en-US" sz="1200" b="0" i="0" u="none" strike="noStrike" cap="none" dirty="0">
                <a:solidFill>
                  <a:schemeClr val="dk1"/>
                </a:solidFill>
                <a:effectLst/>
                <a:latin typeface="Calibri"/>
                <a:ea typeface="Calibri"/>
                <a:cs typeface="Calibri"/>
                <a:sym typeface="Calibri"/>
              </a:rPr>
              <a:t>eplace default cryptic  error messages with more useful custom messages.</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Default Fault Rule - Handles generic errors in your API and acts an exception handler for any error that is not explicitly handled by another </a:t>
            </a:r>
            <a:r>
              <a:rPr lang="en-US" dirty="0" err="1"/>
              <a:t>FaultRule</a:t>
            </a:r>
            <a:r>
              <a:rPr lang="en-US" dirty="0"/>
              <a:t>. You can force this to appear even if another fault rule/condition happens. </a:t>
            </a:r>
          </a:p>
        </p:txBody>
      </p:sp>
      <p:sp>
        <p:nvSpPr>
          <p:cNvPr id="531" name="Shape 531"/>
          <p:cNvSpPr txBox="1">
            <a:spLocks noGrp="1"/>
          </p:cNvSpPr>
          <p:nvPr>
            <p:ph type="sldNum" idx="12"/>
          </p:nvPr>
        </p:nvSpPr>
        <p:spPr>
          <a:xfrm>
            <a:off x="3971837" y="8831475"/>
            <a:ext cx="3038528" cy="464899"/>
          </a:xfrm>
          <a:prstGeom prst="rect">
            <a:avLst/>
          </a:prstGeom>
          <a:noFill/>
          <a:ln>
            <a:noFill/>
          </a:ln>
        </p:spPr>
        <p:txBody>
          <a:bodyPr spcFirstLastPara="1" wrap="square" lIns="93180" tIns="46577" rIns="93180" bIns="46577"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11</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7" name="Shape 537"/>
          <p:cNvSpPr txBox="1">
            <a:spLocks noGrp="1"/>
          </p:cNvSpPr>
          <p:nvPr>
            <p:ph type="body" idx="1"/>
          </p:nvPr>
        </p:nvSpPr>
        <p:spPr>
          <a:xfrm>
            <a:off x="701199" y="4416544"/>
            <a:ext cx="5609590" cy="4184095"/>
          </a:xfrm>
          <a:prstGeom prst="rect">
            <a:avLst/>
          </a:prstGeom>
          <a:noFill/>
          <a:ln>
            <a:noFill/>
          </a:ln>
        </p:spPr>
        <p:txBody>
          <a:bodyPr spcFirstLastPara="1" wrap="square" lIns="93180" tIns="46577" rIns="93180" bIns="46577" anchor="t" anchorCtr="0">
            <a:noAutofit/>
          </a:bodyPr>
          <a:lstStyle/>
          <a:p>
            <a:pPr marL="0" indent="0"/>
            <a:r>
              <a:rPr lang="en-US" dirty="0"/>
              <a:t>Lets look at what a proxy looks like in a simple form. One of the key configuration points for your proxy resides in the HTTP Connection tag, were we configure the base path and the virtual hosts. </a:t>
            </a:r>
          </a:p>
          <a:p>
            <a:pPr marL="0" indent="0"/>
            <a:r>
              <a:rPr lang="en-US" dirty="0"/>
              <a:t>The </a:t>
            </a:r>
            <a:r>
              <a:rPr lang="en-US" dirty="0" err="1"/>
              <a:t>basepath</a:t>
            </a:r>
            <a:r>
              <a:rPr lang="en-US" dirty="0"/>
              <a:t> is very important since it needs to be unique across all your proxies When building your proxy there is not specific order the root level tags need to be in.</a:t>
            </a:r>
          </a:p>
        </p:txBody>
      </p:sp>
      <p:sp>
        <p:nvSpPr>
          <p:cNvPr id="538" name="Shape 538"/>
          <p:cNvSpPr txBox="1">
            <a:spLocks noGrp="1"/>
          </p:cNvSpPr>
          <p:nvPr>
            <p:ph type="sldNum" idx="12"/>
          </p:nvPr>
        </p:nvSpPr>
        <p:spPr>
          <a:xfrm>
            <a:off x="3971837" y="8831475"/>
            <a:ext cx="3038528" cy="464899"/>
          </a:xfrm>
          <a:prstGeom prst="rect">
            <a:avLst/>
          </a:prstGeom>
          <a:noFill/>
          <a:ln>
            <a:noFill/>
          </a:ln>
        </p:spPr>
        <p:txBody>
          <a:bodyPr spcFirstLastPara="1" wrap="square" lIns="93180" tIns="46577" rIns="93180" bIns="46577"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4" name="Shape 544"/>
          <p:cNvSpPr txBox="1">
            <a:spLocks noGrp="1"/>
          </p:cNvSpPr>
          <p:nvPr>
            <p:ph type="body" idx="1"/>
          </p:nvPr>
        </p:nvSpPr>
        <p:spPr>
          <a:xfrm>
            <a:off x="701199" y="4416544"/>
            <a:ext cx="5609590" cy="4184095"/>
          </a:xfrm>
          <a:prstGeom prst="rect">
            <a:avLst/>
          </a:prstGeom>
          <a:noFill/>
          <a:ln>
            <a:noFill/>
          </a:ln>
        </p:spPr>
        <p:txBody>
          <a:bodyPr spcFirstLastPara="1" wrap="square" lIns="93180" tIns="46577" rIns="93180" bIns="46577"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Virtual Host configs should live outside of the API proxy, and they let multiple domain names connect to the same host.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 virtual host on Edge defines the domains and Edge Router ports where an API proxy is exposed, and, by extension, the URL that apps use for access.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 virtual host also defines HTTP or HTTPS protocol</a:t>
            </a:r>
            <a:endParaRPr dirty="0"/>
          </a:p>
          <a:p>
            <a:pPr marL="0" indent="0"/>
            <a:endParaRPr dirty="0"/>
          </a:p>
          <a:p>
            <a:pPr marL="0" indent="0"/>
            <a:r>
              <a:rPr lang="en-US" dirty="0"/>
              <a:t>A environment can contain multiple virtual hosts and a proxy’s client side endpoint is configured to listen on one or more virtual hosts. The virtual host’s configuration determines how an API request will route into an API proxy</a:t>
            </a:r>
            <a:endParaRPr dirty="0"/>
          </a:p>
        </p:txBody>
      </p:sp>
      <p:sp>
        <p:nvSpPr>
          <p:cNvPr id="545" name="Shape 545"/>
          <p:cNvSpPr txBox="1">
            <a:spLocks noGrp="1"/>
          </p:cNvSpPr>
          <p:nvPr>
            <p:ph type="sldNum" idx="12"/>
          </p:nvPr>
        </p:nvSpPr>
        <p:spPr>
          <a:xfrm>
            <a:off x="3971837" y="8831475"/>
            <a:ext cx="3038528" cy="464899"/>
          </a:xfrm>
          <a:prstGeom prst="rect">
            <a:avLst/>
          </a:prstGeom>
          <a:noFill/>
          <a:ln>
            <a:noFill/>
          </a:ln>
        </p:spPr>
        <p:txBody>
          <a:bodyPr spcFirstLastPara="1" wrap="square" lIns="93180" tIns="46577" rIns="93180" bIns="46577"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4" name="Shape 544"/>
          <p:cNvSpPr txBox="1">
            <a:spLocks noGrp="1"/>
          </p:cNvSpPr>
          <p:nvPr>
            <p:ph type="body" idx="1"/>
          </p:nvPr>
        </p:nvSpPr>
        <p:spPr>
          <a:xfrm>
            <a:off x="701199" y="4416544"/>
            <a:ext cx="5609590" cy="4184095"/>
          </a:xfrm>
          <a:prstGeom prst="rect">
            <a:avLst/>
          </a:prstGeom>
          <a:noFill/>
          <a:ln>
            <a:noFill/>
          </a:ln>
        </p:spPr>
        <p:txBody>
          <a:bodyPr spcFirstLastPara="1" wrap="square" lIns="93180" tIns="46577" rIns="93180" bIns="46577" anchor="t" anchorCtr="0">
            <a:noAutofit/>
          </a:bodyPr>
          <a:lstStyle/>
          <a:p>
            <a:pPr marL="0" indent="0"/>
            <a:endParaRPr dirty="0"/>
          </a:p>
        </p:txBody>
      </p:sp>
      <p:sp>
        <p:nvSpPr>
          <p:cNvPr id="545" name="Shape 545"/>
          <p:cNvSpPr txBox="1">
            <a:spLocks noGrp="1"/>
          </p:cNvSpPr>
          <p:nvPr>
            <p:ph type="sldNum" idx="12"/>
          </p:nvPr>
        </p:nvSpPr>
        <p:spPr>
          <a:xfrm>
            <a:off x="3971837" y="8831475"/>
            <a:ext cx="3038528" cy="464899"/>
          </a:xfrm>
          <a:prstGeom prst="rect">
            <a:avLst/>
          </a:prstGeom>
          <a:noFill/>
          <a:ln>
            <a:noFill/>
          </a:ln>
        </p:spPr>
        <p:txBody>
          <a:bodyPr spcFirstLastPara="1" wrap="square" lIns="93180" tIns="46577" rIns="93180" bIns="46577"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0302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txBox="1">
            <a:spLocks noGrp="1"/>
          </p:cNvSpPr>
          <p:nvPr>
            <p:ph type="body" idx="1"/>
          </p:nvPr>
        </p:nvSpPr>
        <p:spPr>
          <a:xfrm>
            <a:off x="701199" y="4416544"/>
            <a:ext cx="5609590" cy="4184095"/>
          </a:xfrm>
          <a:prstGeom prst="rect">
            <a:avLst/>
          </a:prstGeom>
        </p:spPr>
        <p:txBody>
          <a:bodyPr spcFirstLastPara="1" wrap="square" lIns="93180" tIns="93180" rIns="93180" bIns="93180" anchor="t" anchorCtr="0">
            <a:noAutofit/>
          </a:bodyPr>
          <a:lstStyle/>
          <a:p>
            <a:pPr marL="0" indent="0"/>
            <a:r>
              <a:rPr lang="en-US" dirty="0"/>
              <a:t>Show the Virtual Hosts config in the API sandbox</a:t>
            </a:r>
            <a:endParaRPr dirty="0"/>
          </a:p>
        </p:txBody>
      </p:sp>
      <p:sp>
        <p:nvSpPr>
          <p:cNvPr id="551" name="Shape 551"/>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2" name="Shape 582"/>
          <p:cNvSpPr txBox="1">
            <a:spLocks noGrp="1"/>
          </p:cNvSpPr>
          <p:nvPr>
            <p:ph type="body" idx="1"/>
          </p:nvPr>
        </p:nvSpPr>
        <p:spPr>
          <a:xfrm>
            <a:off x="701199" y="4416544"/>
            <a:ext cx="5609590" cy="4184095"/>
          </a:xfrm>
          <a:prstGeom prst="rect">
            <a:avLst/>
          </a:prstGeom>
          <a:noFill/>
          <a:ln>
            <a:noFill/>
          </a:ln>
        </p:spPr>
        <p:txBody>
          <a:bodyPr spcFirstLastPara="1" wrap="square" lIns="93180" tIns="46577" rIns="93180" bIns="46577" anchor="t" anchorCtr="0">
            <a:noAutofit/>
          </a:bodyPr>
          <a:lstStyle/>
          <a:p>
            <a:pPr marL="0" indent="0"/>
            <a:r>
              <a:rPr lang="en-US" dirty="0"/>
              <a:t>Walkthrough the structure of the XML Spend a little time talking about PostClientFlow.. And make sure you mention that only Message Logging Policies can be executed in that flow.</a:t>
            </a:r>
            <a:endParaRPr dirty="0"/>
          </a:p>
        </p:txBody>
      </p:sp>
      <p:sp>
        <p:nvSpPr>
          <p:cNvPr id="583" name="Shape 583"/>
          <p:cNvSpPr txBox="1">
            <a:spLocks noGrp="1"/>
          </p:cNvSpPr>
          <p:nvPr>
            <p:ph type="sldNum" idx="12"/>
          </p:nvPr>
        </p:nvSpPr>
        <p:spPr>
          <a:xfrm>
            <a:off x="3971837" y="8831475"/>
            <a:ext cx="3038528" cy="464899"/>
          </a:xfrm>
          <a:prstGeom prst="rect">
            <a:avLst/>
          </a:prstGeom>
          <a:noFill/>
          <a:ln>
            <a:noFill/>
          </a:ln>
        </p:spPr>
        <p:txBody>
          <a:bodyPr spcFirstLastPara="1" wrap="square" lIns="93180" tIns="46577" rIns="93180" bIns="46577"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16</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0" name="Shape 590"/>
          <p:cNvSpPr txBox="1">
            <a:spLocks noGrp="1"/>
          </p:cNvSpPr>
          <p:nvPr>
            <p:ph type="body" idx="1"/>
          </p:nvPr>
        </p:nvSpPr>
        <p:spPr>
          <a:xfrm>
            <a:off x="701199" y="4416544"/>
            <a:ext cx="5609590" cy="4184095"/>
          </a:xfrm>
          <a:prstGeom prst="rect">
            <a:avLst/>
          </a:prstGeom>
          <a:noFill/>
          <a:ln>
            <a:noFill/>
          </a:ln>
        </p:spPr>
        <p:txBody>
          <a:bodyPr spcFirstLastPara="1" wrap="square" lIns="93180" tIns="46577" rIns="93180" bIns="46577" anchor="t" anchorCtr="0">
            <a:noAutofit/>
          </a:bodyPr>
          <a:lstStyle/>
          <a:p>
            <a:pPr marL="0" indent="0"/>
            <a:r>
              <a:rPr lang="en-US" dirty="0"/>
              <a:t>A “Conditional Flow” is a collection of policies within the API Flow that all share one rule. All policy attachments in the </a:t>
            </a:r>
            <a:r>
              <a:rPr lang="en-US" dirty="0" err="1"/>
              <a:t>Preflow</a:t>
            </a:r>
            <a:r>
              <a:rPr lang="en-US" dirty="0"/>
              <a:t> execute first, then the first matching Conditional Flow execute, then everything in the Postflow executes. This happens on the Proxy Request, then the Target Request, and repeats back through the Target Response and the Proxy Response.</a:t>
            </a:r>
            <a:endParaRPr dirty="0"/>
          </a:p>
        </p:txBody>
      </p:sp>
      <p:sp>
        <p:nvSpPr>
          <p:cNvPr id="591" name="Shape 591"/>
          <p:cNvSpPr txBox="1">
            <a:spLocks noGrp="1"/>
          </p:cNvSpPr>
          <p:nvPr>
            <p:ph type="sldNum" idx="12"/>
          </p:nvPr>
        </p:nvSpPr>
        <p:spPr>
          <a:xfrm>
            <a:off x="3971837" y="8831475"/>
            <a:ext cx="3038528" cy="464899"/>
          </a:xfrm>
          <a:prstGeom prst="rect">
            <a:avLst/>
          </a:prstGeom>
          <a:noFill/>
          <a:ln>
            <a:noFill/>
          </a:ln>
        </p:spPr>
        <p:txBody>
          <a:bodyPr spcFirstLastPara="1" wrap="square" lIns="93180" tIns="46577" rIns="93180" bIns="46577"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17</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0" name="Shape 600"/>
          <p:cNvSpPr txBox="1">
            <a:spLocks noGrp="1"/>
          </p:cNvSpPr>
          <p:nvPr>
            <p:ph type="body" idx="1"/>
          </p:nvPr>
        </p:nvSpPr>
        <p:spPr>
          <a:xfrm>
            <a:off x="701199" y="4416544"/>
            <a:ext cx="5609590" cy="4184095"/>
          </a:xfrm>
          <a:prstGeom prst="rect">
            <a:avLst/>
          </a:prstGeom>
          <a:noFill/>
          <a:ln>
            <a:noFill/>
          </a:ln>
        </p:spPr>
        <p:txBody>
          <a:bodyPr spcFirstLastPara="1" wrap="square" lIns="93180" tIns="46577" rIns="93180" bIns="46577" anchor="t" anchorCtr="0">
            <a:noAutofit/>
          </a:bodyPr>
          <a:lstStyle/>
          <a:p>
            <a:pPr marL="0" indent="0"/>
            <a:r>
              <a:rPr lang="en-US" dirty="0"/>
              <a:t>Edge enables you to 'program' API behavior without writing any code, by using 'policies'. A policy is like a module that implements a specific, limited management function. Policies are designed to let you add common types of management capabilities to an API easily and reliably. Policies provide features like security, rate-limiting, transformation, and mediation capabilities, saving you from having to code and maintain this functionality on your own. Edge Policy types are grouped into the following functional categories: </a:t>
            </a:r>
          </a:p>
          <a:p>
            <a:pPr marL="171450" indent="-171450">
              <a:buFont typeface="Arial" panose="020B0604020202020204" pitchFamily="34" charset="0"/>
              <a:buChar char="•"/>
            </a:pPr>
            <a:r>
              <a:rPr lang="en-US" dirty="0"/>
              <a:t>Traffic management Policies in the traffic management category enable you to control the flow of request and response messages through an API proxy. These policies support both operational- and business-level control. They give you control over raw throughput, and can also control traffic on a per-app basis. Traffic management policy types enable you to enforce quotas, and they also help you to mitigate denial of service attacks. </a:t>
            </a:r>
          </a:p>
          <a:p>
            <a:pPr marL="171450" indent="-171450">
              <a:buFont typeface="Arial" panose="020B0604020202020204" pitchFamily="34" charset="0"/>
              <a:buChar char="•"/>
            </a:pPr>
            <a:r>
              <a:rPr lang="en-US" dirty="0"/>
              <a:t>Mediation Policies in the mediation category enable you to actively manipulate messages as they flow through API proxies. They enable you to transform message formats, from XML to JSON (and vice-versa), or to transform one XML format to another XML format. They also enable you to parse messages, to generate new messages and to change values on outbound messages. Mediation policies also interact with basic services exposed by API Services, enabling you to retrieve data about apps, developers, security tokens, and API products at runtime. </a:t>
            </a:r>
          </a:p>
          <a:p>
            <a:pPr marL="171450" indent="-171450">
              <a:buFont typeface="Arial" panose="020B0604020202020204" pitchFamily="34" charset="0"/>
              <a:buChar char="•"/>
            </a:pPr>
            <a:r>
              <a:rPr lang="en-US" dirty="0"/>
              <a:t>Security Policies in the security category support authentication, authorization, as well as content-based security. Extension Policies in the extension category enable you to tap into the extensibility of API Services to implement custom behavior in the programming language of you choice. Each Policy type is documented in detail in the Policy reference overview. This topic demonstrates general interaction, showing you how to create Policies, and how to attach them to Flows in an API proxy configuration.</a:t>
            </a:r>
            <a:endParaRPr dirty="0"/>
          </a:p>
        </p:txBody>
      </p:sp>
      <p:sp>
        <p:nvSpPr>
          <p:cNvPr id="601" name="Shape 601"/>
          <p:cNvSpPr txBox="1">
            <a:spLocks noGrp="1"/>
          </p:cNvSpPr>
          <p:nvPr>
            <p:ph type="sldNum" idx="12"/>
          </p:nvPr>
        </p:nvSpPr>
        <p:spPr>
          <a:xfrm>
            <a:off x="3971837" y="8831475"/>
            <a:ext cx="3038528" cy="464899"/>
          </a:xfrm>
          <a:prstGeom prst="rect">
            <a:avLst/>
          </a:prstGeom>
          <a:noFill/>
          <a:ln>
            <a:noFill/>
          </a:ln>
        </p:spPr>
        <p:txBody>
          <a:bodyPr spcFirstLastPara="1" wrap="square" lIns="93180" tIns="46577" rIns="93180" bIns="46577"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18</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2127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601" name="Shape 6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7272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7" name="Shape 607"/>
          <p:cNvSpPr txBox="1">
            <a:spLocks noGrp="1"/>
          </p:cNvSpPr>
          <p:nvPr>
            <p:ph type="body" idx="1"/>
          </p:nvPr>
        </p:nvSpPr>
        <p:spPr>
          <a:xfrm>
            <a:off x="701199" y="4416544"/>
            <a:ext cx="5609590" cy="4184095"/>
          </a:xfrm>
          <a:prstGeom prst="rect">
            <a:avLst/>
          </a:prstGeom>
          <a:noFill/>
          <a:ln>
            <a:noFill/>
          </a:ln>
        </p:spPr>
        <p:txBody>
          <a:bodyPr spcFirstLastPara="1" wrap="square" lIns="93180" tIns="46577" rIns="93180" bIns="46577" anchor="t" anchorCtr="0">
            <a:noAutofit/>
          </a:bodyPr>
          <a:lstStyle/>
          <a:p>
            <a:pPr marL="0" indent="0"/>
            <a:r>
              <a:rPr lang="en-US" dirty="0"/>
              <a:t>Target is determined by RouteRules One or more </a:t>
            </a:r>
            <a:r>
              <a:rPr lang="en-US" dirty="0" err="1"/>
              <a:t>RouteRule</a:t>
            </a:r>
            <a:r>
              <a:rPr lang="en-US" dirty="0"/>
              <a:t> sections are placed at the bottom of the proxy definition file (proxies/{proxy}.xml) within </a:t>
            </a:r>
            <a:r>
              <a:rPr lang="en-US" dirty="0" err="1"/>
              <a:t>ProxyEndpoint</a:t>
            </a:r>
            <a:r>
              <a:rPr lang="en-US" dirty="0"/>
              <a:t> </a:t>
            </a:r>
            <a:r>
              <a:rPr lang="en-US" dirty="0" err="1"/>
              <a:t>RouteRules</a:t>
            </a:r>
            <a:r>
              <a:rPr lang="en-US" dirty="0"/>
              <a:t> are evaluated top to bottom, taking first match only.</a:t>
            </a:r>
            <a:endParaRPr dirty="0"/>
          </a:p>
        </p:txBody>
      </p:sp>
      <p:sp>
        <p:nvSpPr>
          <p:cNvPr id="608" name="Shape 608"/>
          <p:cNvSpPr txBox="1">
            <a:spLocks noGrp="1"/>
          </p:cNvSpPr>
          <p:nvPr>
            <p:ph type="sldNum" idx="12"/>
          </p:nvPr>
        </p:nvSpPr>
        <p:spPr>
          <a:xfrm>
            <a:off x="3971837" y="8831475"/>
            <a:ext cx="3038528" cy="464899"/>
          </a:xfrm>
          <a:prstGeom prst="rect">
            <a:avLst/>
          </a:prstGeom>
          <a:noFill/>
          <a:ln>
            <a:noFill/>
          </a:ln>
        </p:spPr>
        <p:txBody>
          <a:bodyPr spcFirstLastPara="1" wrap="square" lIns="93180" tIns="46577" rIns="93180" bIns="46577" anchor="b" anchorCtr="0">
            <a:noAutofit/>
          </a:bodyPr>
          <a:lstStyle/>
          <a:p>
            <a:pPr algn="r"/>
            <a:fld id="{00000000-1234-1234-1234-123412341234}" type="slidenum">
              <a:rPr lang="en-US" sz="1200">
                <a:solidFill>
                  <a:schemeClr val="dk1"/>
                </a:solidFill>
                <a:latin typeface="Calibri"/>
                <a:ea typeface="Calibri"/>
                <a:cs typeface="Calibri"/>
                <a:sym typeface="Calibri"/>
              </a:rPr>
              <a:pPr algn="r"/>
              <a:t>20</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0808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7" name="Shape 607"/>
          <p:cNvSpPr txBox="1">
            <a:spLocks noGrp="1"/>
          </p:cNvSpPr>
          <p:nvPr>
            <p:ph type="body" idx="1"/>
          </p:nvPr>
        </p:nvSpPr>
        <p:spPr>
          <a:xfrm>
            <a:off x="701199" y="4416544"/>
            <a:ext cx="5609590" cy="4184095"/>
          </a:xfrm>
          <a:prstGeom prst="rect">
            <a:avLst/>
          </a:prstGeom>
          <a:noFill/>
          <a:ln>
            <a:noFill/>
          </a:ln>
        </p:spPr>
        <p:txBody>
          <a:bodyPr spcFirstLastPara="1" wrap="square" lIns="93180" tIns="46577" rIns="93180" bIns="46577" anchor="t" anchorCtr="0">
            <a:noAutofit/>
          </a:bodyPr>
          <a:lstStyle/>
          <a:p>
            <a:pPr marL="0" indent="0"/>
            <a:r>
              <a:rPr lang="en-US" dirty="0"/>
              <a:t>Target is determined by RouteRules One or more </a:t>
            </a:r>
            <a:r>
              <a:rPr lang="en-US" dirty="0" err="1"/>
              <a:t>RouteRule</a:t>
            </a:r>
            <a:r>
              <a:rPr lang="en-US" dirty="0"/>
              <a:t> sections are placed at the bottom of the proxy definition file (proxies/{proxy}.xml) within </a:t>
            </a:r>
            <a:r>
              <a:rPr lang="en-US" dirty="0" err="1"/>
              <a:t>ProxyEndpoint</a:t>
            </a:r>
            <a:r>
              <a:rPr lang="en-US" dirty="0"/>
              <a:t> </a:t>
            </a:r>
            <a:r>
              <a:rPr lang="en-US" dirty="0" err="1"/>
              <a:t>RouteRules</a:t>
            </a:r>
            <a:r>
              <a:rPr lang="en-US" dirty="0"/>
              <a:t> are evaluated top to bottom, taking first match only.</a:t>
            </a:r>
            <a:endParaRPr dirty="0"/>
          </a:p>
        </p:txBody>
      </p:sp>
      <p:sp>
        <p:nvSpPr>
          <p:cNvPr id="608" name="Shape 608"/>
          <p:cNvSpPr txBox="1">
            <a:spLocks noGrp="1"/>
          </p:cNvSpPr>
          <p:nvPr>
            <p:ph type="sldNum" idx="12"/>
          </p:nvPr>
        </p:nvSpPr>
        <p:spPr>
          <a:xfrm>
            <a:off x="3971837" y="8831475"/>
            <a:ext cx="3038528" cy="464899"/>
          </a:xfrm>
          <a:prstGeom prst="rect">
            <a:avLst/>
          </a:prstGeom>
          <a:noFill/>
          <a:ln>
            <a:noFill/>
          </a:ln>
        </p:spPr>
        <p:txBody>
          <a:bodyPr spcFirstLastPara="1" wrap="square" lIns="93180" tIns="46577" rIns="93180" bIns="46577" anchor="b" anchorCtr="0">
            <a:noAutofit/>
          </a:bodyPr>
          <a:lstStyle/>
          <a:p>
            <a:pPr algn="r"/>
            <a:fld id="{00000000-1234-1234-1234-123412341234}" type="slidenum">
              <a:rPr lang="en-US" sz="1200">
                <a:solidFill>
                  <a:schemeClr val="dk1"/>
                </a:solidFill>
                <a:latin typeface="Calibri"/>
                <a:ea typeface="Calibri"/>
                <a:cs typeface="Calibri"/>
                <a:sym typeface="Calibri"/>
              </a:rPr>
              <a:pPr algn="r"/>
              <a:t>21</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4225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7" name="Shape 607"/>
          <p:cNvSpPr txBox="1">
            <a:spLocks noGrp="1"/>
          </p:cNvSpPr>
          <p:nvPr>
            <p:ph type="body" idx="1"/>
          </p:nvPr>
        </p:nvSpPr>
        <p:spPr>
          <a:xfrm>
            <a:off x="701199" y="4416544"/>
            <a:ext cx="5609590" cy="4184095"/>
          </a:xfrm>
          <a:prstGeom prst="rect">
            <a:avLst/>
          </a:prstGeom>
          <a:noFill/>
          <a:ln>
            <a:noFill/>
          </a:ln>
        </p:spPr>
        <p:txBody>
          <a:bodyPr spcFirstLastPara="1" wrap="square" lIns="93180" tIns="46577" rIns="93180" bIns="46577" anchor="t" anchorCtr="0">
            <a:noAutofit/>
          </a:bodyPr>
          <a:lstStyle/>
          <a:p>
            <a:pPr marL="0" indent="0"/>
            <a:r>
              <a:rPr lang="en-US" dirty="0"/>
              <a:t>Target is determined by RouteRules One or more </a:t>
            </a:r>
            <a:r>
              <a:rPr lang="en-US" dirty="0" err="1"/>
              <a:t>RouteRule</a:t>
            </a:r>
            <a:r>
              <a:rPr lang="en-US" dirty="0"/>
              <a:t> sections are placed at the bottom of the proxy definition file (proxies/{proxy}.xml) within </a:t>
            </a:r>
            <a:r>
              <a:rPr lang="en-US" dirty="0" err="1"/>
              <a:t>ProxyEndpoint</a:t>
            </a:r>
            <a:r>
              <a:rPr lang="en-US" dirty="0"/>
              <a:t> </a:t>
            </a:r>
            <a:r>
              <a:rPr lang="en-US" dirty="0" err="1"/>
              <a:t>RouteRules</a:t>
            </a:r>
            <a:r>
              <a:rPr lang="en-US" dirty="0"/>
              <a:t> are evaluated top to bottom, taking first match only.</a:t>
            </a:r>
            <a:endParaRPr dirty="0"/>
          </a:p>
        </p:txBody>
      </p:sp>
      <p:sp>
        <p:nvSpPr>
          <p:cNvPr id="608" name="Shape 608"/>
          <p:cNvSpPr txBox="1">
            <a:spLocks noGrp="1"/>
          </p:cNvSpPr>
          <p:nvPr>
            <p:ph type="sldNum" idx="12"/>
          </p:nvPr>
        </p:nvSpPr>
        <p:spPr>
          <a:xfrm>
            <a:off x="3971837" y="8831475"/>
            <a:ext cx="3038528" cy="464899"/>
          </a:xfrm>
          <a:prstGeom prst="rect">
            <a:avLst/>
          </a:prstGeom>
          <a:noFill/>
          <a:ln>
            <a:noFill/>
          </a:ln>
        </p:spPr>
        <p:txBody>
          <a:bodyPr spcFirstLastPara="1" wrap="square" lIns="93180" tIns="46577" rIns="93180" bIns="46577" anchor="b" anchorCtr="0">
            <a:noAutofit/>
          </a:bodyPr>
          <a:lstStyle/>
          <a:p>
            <a:pPr algn="r"/>
            <a:fld id="{00000000-1234-1234-1234-123412341234}" type="slidenum">
              <a:rPr lang="en-US" sz="1200">
                <a:solidFill>
                  <a:schemeClr val="dk1"/>
                </a:solidFill>
                <a:latin typeface="Calibri"/>
                <a:ea typeface="Calibri"/>
                <a:cs typeface="Calibri"/>
                <a:sym typeface="Calibri"/>
              </a:rPr>
              <a:pPr algn="r"/>
              <a:t>22</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4" name="Shape 614"/>
          <p:cNvSpPr txBox="1">
            <a:spLocks noGrp="1"/>
          </p:cNvSpPr>
          <p:nvPr>
            <p:ph type="body" idx="1"/>
          </p:nvPr>
        </p:nvSpPr>
        <p:spPr>
          <a:xfrm>
            <a:off x="701199" y="4416544"/>
            <a:ext cx="5609590" cy="4184095"/>
          </a:xfrm>
          <a:prstGeom prst="rect">
            <a:avLst/>
          </a:prstGeom>
          <a:noFill/>
          <a:ln>
            <a:noFill/>
          </a:ln>
        </p:spPr>
        <p:txBody>
          <a:bodyPr spcFirstLastPara="1" wrap="square" lIns="93180" tIns="46577" rIns="93180" bIns="46577" anchor="t" anchorCtr="0">
            <a:noAutofit/>
          </a:bodyPr>
          <a:lstStyle/>
          <a:p>
            <a:pPr marL="0" indent="0"/>
            <a:r>
              <a:rPr lang="en-US" dirty="0"/>
              <a:t>Defines the way the API proxy interacts with your backend services. You configure the TargetEndpoint to forward requests to the proper backend service, including defining any security settings, HTTP or HTTPS protocol, and other connection information. </a:t>
            </a:r>
            <a:endParaRPr dirty="0"/>
          </a:p>
        </p:txBody>
      </p:sp>
      <p:sp>
        <p:nvSpPr>
          <p:cNvPr id="615" name="Shape 615"/>
          <p:cNvSpPr txBox="1">
            <a:spLocks noGrp="1"/>
          </p:cNvSpPr>
          <p:nvPr>
            <p:ph type="sldNum" idx="12"/>
          </p:nvPr>
        </p:nvSpPr>
        <p:spPr>
          <a:xfrm>
            <a:off x="3971837" y="8831475"/>
            <a:ext cx="3038528" cy="464899"/>
          </a:xfrm>
          <a:prstGeom prst="rect">
            <a:avLst/>
          </a:prstGeom>
          <a:noFill/>
          <a:ln>
            <a:noFill/>
          </a:ln>
        </p:spPr>
        <p:txBody>
          <a:bodyPr spcFirstLastPara="1" wrap="square" lIns="93180" tIns="46577" rIns="93180" bIns="46577" anchor="b" anchorCtr="0">
            <a:noAutofit/>
          </a:bodyPr>
          <a:lstStyle/>
          <a:p>
            <a:pPr algn="r"/>
            <a:fld id="{00000000-1234-1234-1234-123412341234}" type="slidenum">
              <a:rPr lang="en-US" sz="1200">
                <a:solidFill>
                  <a:schemeClr val="dk1"/>
                </a:solidFill>
                <a:latin typeface="Calibri"/>
                <a:ea typeface="Calibri"/>
                <a:cs typeface="Calibri"/>
                <a:sym typeface="Calibri"/>
              </a:rPr>
              <a:pPr algn="r"/>
              <a:t>23</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1" name="Shape 621"/>
          <p:cNvSpPr txBox="1">
            <a:spLocks noGrp="1"/>
          </p:cNvSpPr>
          <p:nvPr>
            <p:ph type="body" idx="1"/>
          </p:nvPr>
        </p:nvSpPr>
        <p:spPr>
          <a:xfrm>
            <a:off x="701199" y="4416544"/>
            <a:ext cx="5609590" cy="4184095"/>
          </a:xfrm>
          <a:prstGeom prst="rect">
            <a:avLst/>
          </a:prstGeom>
          <a:noFill/>
          <a:ln>
            <a:noFill/>
          </a:ln>
        </p:spPr>
        <p:txBody>
          <a:bodyPr spcFirstLastPara="1" wrap="square" lIns="93180" tIns="46577" rIns="93180" bIns="46577" anchor="t" anchorCtr="0">
            <a:noAutofit/>
          </a:bodyPr>
          <a:lstStyle/>
          <a:p>
            <a:pPr marL="0" indent="0"/>
            <a:r>
              <a:rPr lang="en-US" dirty="0"/>
              <a:t>Review The Target Endpoint's Basic Features, point out its basic structure and its similarities to the Proxy Endpoints</a:t>
            </a:r>
            <a:endParaRPr dirty="0"/>
          </a:p>
        </p:txBody>
      </p:sp>
      <p:sp>
        <p:nvSpPr>
          <p:cNvPr id="622" name="Shape 622"/>
          <p:cNvSpPr txBox="1">
            <a:spLocks noGrp="1"/>
          </p:cNvSpPr>
          <p:nvPr>
            <p:ph type="sldNum" idx="12"/>
          </p:nvPr>
        </p:nvSpPr>
        <p:spPr>
          <a:xfrm>
            <a:off x="3971837" y="8831475"/>
            <a:ext cx="3038528" cy="464899"/>
          </a:xfrm>
          <a:prstGeom prst="rect">
            <a:avLst/>
          </a:prstGeom>
          <a:noFill/>
          <a:ln>
            <a:noFill/>
          </a:ln>
        </p:spPr>
        <p:txBody>
          <a:bodyPr spcFirstLastPara="1" wrap="square" lIns="93180" tIns="46577" rIns="93180" bIns="46577" anchor="b" anchorCtr="0">
            <a:noAutofit/>
          </a:bodyPr>
          <a:lstStyle/>
          <a:p>
            <a:pPr algn="r"/>
            <a:fld id="{00000000-1234-1234-1234-123412341234}" type="slidenum">
              <a:rPr lang="en-US" sz="1200">
                <a:solidFill>
                  <a:schemeClr val="dk1"/>
                </a:solidFill>
                <a:latin typeface="Calibri"/>
                <a:ea typeface="Calibri"/>
                <a:cs typeface="Calibri"/>
                <a:sym typeface="Calibri"/>
              </a:rPr>
              <a:pPr algn="r"/>
              <a:t>24</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1" name="Shape 661"/>
          <p:cNvSpPr txBox="1">
            <a:spLocks noGrp="1"/>
          </p:cNvSpPr>
          <p:nvPr>
            <p:ph type="body" idx="1"/>
          </p:nvPr>
        </p:nvSpPr>
        <p:spPr>
          <a:xfrm>
            <a:off x="701199" y="4416544"/>
            <a:ext cx="5609590" cy="4184095"/>
          </a:xfrm>
          <a:prstGeom prst="rect">
            <a:avLst/>
          </a:prstGeom>
          <a:noFill/>
          <a:ln>
            <a:noFill/>
          </a:ln>
        </p:spPr>
        <p:txBody>
          <a:bodyPr spcFirstLastPara="1" wrap="square" lIns="93180" tIns="46577" rIns="93180" bIns="46577" anchor="t" anchorCtr="0">
            <a:noAutofit/>
          </a:bodyPr>
          <a:lstStyle/>
          <a:p>
            <a:pPr marL="0" indent="0"/>
            <a:r>
              <a:rPr lang="en-US" dirty="0" err="1"/>
              <a:t>AlwaysEnforce</a:t>
            </a:r>
            <a:r>
              <a:rPr lang="en-US" dirty="0"/>
              <a:t> = true means that the default fault rule will display even if another fault is also matched. hi</a:t>
            </a:r>
          </a:p>
          <a:p>
            <a:pPr marL="0" indent="0"/>
            <a:r>
              <a:rPr lang="en-US" dirty="0"/>
              <a:t>Faults in Edge are similar to exceptions in programming languages. When a fault is raised, current policy processing is aborted and switches to error processing called FaultRules. This is supported in ProxyEndpoint and TargetEndpoint configurations only Support for multiple fault rules, executed conditionally Raised manually or automatically upon policy failure If multiple conditional FaultRules defined, their conditions are evaluated in reverse order (bottom up). DefaultFaultRule A catch-all / post processing fault rule is available using the flow If no FaultRule is matched, this flow will execute. Use AlwaysEnforce:true to use this flow for post processing in error flows. This will ensure the flow executes after a matched fault rule has completed its processing. 3 scenarios where processing will switch to fault processing: Using RaiseFault policy Any policy failure when contineOnError=false (default setting) Non-success response received from service callout or backend request (4XX, 5XX status codes).</a:t>
            </a:r>
            <a:endParaRPr dirty="0"/>
          </a:p>
        </p:txBody>
      </p:sp>
      <p:sp>
        <p:nvSpPr>
          <p:cNvPr id="662" name="Shape 662"/>
          <p:cNvSpPr txBox="1">
            <a:spLocks noGrp="1"/>
          </p:cNvSpPr>
          <p:nvPr>
            <p:ph type="sldNum" idx="12"/>
          </p:nvPr>
        </p:nvSpPr>
        <p:spPr>
          <a:xfrm>
            <a:off x="3971837" y="8831475"/>
            <a:ext cx="3038528" cy="464899"/>
          </a:xfrm>
          <a:prstGeom prst="rect">
            <a:avLst/>
          </a:prstGeom>
          <a:noFill/>
          <a:ln>
            <a:noFill/>
          </a:ln>
        </p:spPr>
        <p:txBody>
          <a:bodyPr spcFirstLastPara="1" wrap="square" lIns="93180" tIns="46577" rIns="93180" bIns="46577" anchor="b" anchorCtr="0">
            <a:noAutofit/>
          </a:bodyPr>
          <a:lstStyle/>
          <a:p>
            <a:pPr algn="r"/>
            <a:fld id="{00000000-1234-1234-1234-123412341234}" type="slidenum">
              <a:rPr lang="en-US" sz="1200">
                <a:solidFill>
                  <a:schemeClr val="dk1"/>
                </a:solidFill>
                <a:latin typeface="Calibri"/>
                <a:ea typeface="Calibri"/>
                <a:cs typeface="Calibri"/>
                <a:sym typeface="Calibri"/>
              </a:rPr>
              <a:pPr algn="r"/>
              <a:t>25</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txBox="1">
            <a:spLocks noGrp="1"/>
          </p:cNvSpPr>
          <p:nvPr>
            <p:ph type="body" idx="1"/>
          </p:nvPr>
        </p:nvSpPr>
        <p:spPr>
          <a:xfrm>
            <a:off x="701199" y="4416544"/>
            <a:ext cx="5609590" cy="4184095"/>
          </a:xfrm>
          <a:prstGeom prst="rect">
            <a:avLst/>
          </a:prstGeom>
        </p:spPr>
        <p:txBody>
          <a:bodyPr spcFirstLastPara="1" wrap="square" lIns="93180" tIns="93180" rIns="93180" bIns="93180" anchor="t" anchorCtr="0">
            <a:noAutofit/>
          </a:bodyPr>
          <a:lstStyle/>
          <a:p>
            <a:pPr marL="0" indent="0"/>
            <a:endParaRPr dirty="0"/>
          </a:p>
        </p:txBody>
      </p:sp>
      <p:sp>
        <p:nvSpPr>
          <p:cNvPr id="668" name="Shape 668"/>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701199" y="4416544"/>
            <a:ext cx="5609590" cy="4184095"/>
          </a:xfrm>
          <a:prstGeom prst="rect">
            <a:avLst/>
          </a:prstGeom>
        </p:spPr>
        <p:txBody>
          <a:bodyPr spcFirstLastPara="1" wrap="square" lIns="93180" tIns="93180" rIns="93180" bIns="93180" anchor="t" anchorCtr="0">
            <a:noAutofit/>
          </a:bodyPr>
          <a:lstStyle/>
          <a:p>
            <a:pPr marL="0" indent="0"/>
            <a:endParaRPr lang="en-US" dirty="0"/>
          </a:p>
        </p:txBody>
      </p:sp>
      <p:sp>
        <p:nvSpPr>
          <p:cNvPr id="681" name="Shape 681"/>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6962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701199" y="4416544"/>
            <a:ext cx="5609590" cy="4184095"/>
          </a:xfrm>
          <a:prstGeom prst="rect">
            <a:avLst/>
          </a:prstGeom>
        </p:spPr>
        <p:txBody>
          <a:bodyPr spcFirstLastPara="1" wrap="square" lIns="93180" tIns="93180" rIns="93180" bIns="93180" anchor="t" anchorCtr="0">
            <a:noAutofit/>
          </a:bodyPr>
          <a:lstStyle/>
          <a:p>
            <a:pPr marL="0" indent="0"/>
            <a:endParaRPr dirty="0"/>
          </a:p>
        </p:txBody>
      </p:sp>
      <p:sp>
        <p:nvSpPr>
          <p:cNvPr id="681" name="Shape 681"/>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6215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r>
              <a:rPr lang="en-US" dirty="0"/>
              <a:t>ProxyEndpoint: Defines the way client apps consume your APIs.</a:t>
            </a:r>
          </a:p>
          <a:p>
            <a:pPr marL="171450" indent="-171450">
              <a:buFont typeface="Arial" panose="020B0604020202020204" pitchFamily="34" charset="0"/>
              <a:buChar char="•"/>
            </a:pPr>
            <a:r>
              <a:rPr lang="en-US" dirty="0"/>
              <a:t>Configure the ProxyEndpoint to define the API proxy URL. It also determines either HTTP or HTTPS access to the API proxy.</a:t>
            </a:r>
          </a:p>
          <a:p>
            <a:pPr marL="171450" indent="-171450">
              <a:buFont typeface="Arial" panose="020B0604020202020204" pitchFamily="34" charset="0"/>
              <a:buChar char="•"/>
            </a:pPr>
            <a:r>
              <a:rPr lang="en-US" dirty="0"/>
              <a:t>You usually attach policies to the ProxyEndpoint to enforce security, quota checks, and other types of access control and rate-limiting.</a:t>
            </a:r>
          </a:p>
          <a:p>
            <a:pPr marL="0" indent="0"/>
            <a:r>
              <a:rPr lang="en-US" dirty="0"/>
              <a:t>TargetEndpoint: Defines the way the API proxy interacts with your backend services.</a:t>
            </a:r>
          </a:p>
          <a:p>
            <a:pPr marL="171450" indent="-171450">
              <a:buFont typeface="Arial" panose="020B0604020202020204" pitchFamily="34" charset="0"/>
              <a:buChar char="•"/>
            </a:pPr>
            <a:r>
              <a:rPr lang="en-US" dirty="0"/>
              <a:t>Configure the TargetEndpoint to forward requests to the proper backend service, including defining any security settings, HTTP or HTTPS protocol, and other connection information.</a:t>
            </a:r>
          </a:p>
          <a:p>
            <a:pPr marL="171450" indent="-171450">
              <a:buFont typeface="Arial" panose="020B0604020202020204" pitchFamily="34" charset="0"/>
              <a:buChar char="•"/>
            </a:pPr>
            <a:r>
              <a:rPr lang="en-US" dirty="0"/>
              <a:t>You can attach policies to the TargetEndpoint to ensure that response messages are properly formatted for the app that made the initial request.</a:t>
            </a:r>
          </a:p>
        </p:txBody>
      </p:sp>
      <p:sp>
        <p:nvSpPr>
          <p:cNvPr id="601" name="Shape 6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6649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7" name="Shape 557"/>
          <p:cNvSpPr txBox="1">
            <a:spLocks noGrp="1"/>
          </p:cNvSpPr>
          <p:nvPr>
            <p:ph type="body" idx="1"/>
          </p:nvPr>
        </p:nvSpPr>
        <p:spPr>
          <a:xfrm>
            <a:off x="701199" y="4416544"/>
            <a:ext cx="5609590" cy="4184095"/>
          </a:xfrm>
          <a:prstGeom prst="rect">
            <a:avLst/>
          </a:prstGeom>
          <a:noFill/>
          <a:ln>
            <a:noFill/>
          </a:ln>
        </p:spPr>
        <p:txBody>
          <a:bodyPr spcFirstLastPara="1" wrap="square" lIns="93180" tIns="46577" rIns="93180" bIns="46577" anchor="t" anchorCtr="0">
            <a:noAutofit/>
          </a:bodyPr>
          <a:lstStyle/>
          <a:p>
            <a:pPr marL="0" indent="0"/>
            <a:r>
              <a:rPr lang="en-US" dirty="0"/>
              <a:t>Show/talk about </a:t>
            </a:r>
            <a:r>
              <a:rPr lang="en-US" b="1" dirty="0">
                <a:solidFill>
                  <a:srgbClr val="FF0000"/>
                </a:solidFill>
              </a:rPr>
              <a:t>the numbers </a:t>
            </a:r>
            <a:r>
              <a:rPr lang="en-US" dirty="0"/>
              <a:t>on the map. </a:t>
            </a:r>
          </a:p>
          <a:p>
            <a:pPr marL="0" indent="0"/>
            <a:r>
              <a:rPr lang="en-US" dirty="0"/>
              <a:t>Proxy endpoints are like the US Marines: first one in, last one out.</a:t>
            </a:r>
          </a:p>
          <a:p>
            <a:pPr marL="0" indent="0"/>
            <a:r>
              <a:rPr lang="en-US" dirty="0"/>
              <a:t>Within each endpoint are flows, Pre-flow, conditional flows, and post-flows.</a:t>
            </a:r>
          </a:p>
          <a:p>
            <a:pPr marL="0" indent="0"/>
            <a:r>
              <a:rPr lang="en-US" dirty="0"/>
              <a:t>PreFlow: Always executes before any conditional Flows. </a:t>
            </a:r>
          </a:p>
          <a:p>
            <a:pPr marL="0" indent="0"/>
            <a:r>
              <a:rPr lang="en-US" dirty="0"/>
              <a:t>Conditional Flows: One or more Flows, each of which has an associated Condition.  Only one conditional Flow executes per transaction--the first Flow whose Condition evaluates to true. </a:t>
            </a:r>
          </a:p>
          <a:p>
            <a:pPr marL="0" indent="0"/>
            <a:r>
              <a:rPr lang="en-US" dirty="0"/>
              <a:t>PostFlow: Always executes after any conditional Flows. </a:t>
            </a:r>
          </a:p>
          <a:p>
            <a:pPr marL="0" indent="0"/>
            <a:r>
              <a:rPr lang="en-US" dirty="0"/>
              <a:t>PostClientFlow: An optional Flow that executes after the response message has been sent to the requesting client app. (This is a specialized Flow, and only MessageLogging policies can be attached to it.)</a:t>
            </a:r>
            <a:endParaRPr dirty="0"/>
          </a:p>
        </p:txBody>
      </p:sp>
      <p:sp>
        <p:nvSpPr>
          <p:cNvPr id="558" name="Shape 558"/>
          <p:cNvSpPr txBox="1">
            <a:spLocks noGrp="1"/>
          </p:cNvSpPr>
          <p:nvPr>
            <p:ph type="sldNum" idx="12"/>
          </p:nvPr>
        </p:nvSpPr>
        <p:spPr>
          <a:xfrm>
            <a:off x="3971837" y="8831475"/>
            <a:ext cx="3038528" cy="464899"/>
          </a:xfrm>
          <a:prstGeom prst="rect">
            <a:avLst/>
          </a:prstGeom>
          <a:noFill/>
          <a:ln>
            <a:noFill/>
          </a:ln>
        </p:spPr>
        <p:txBody>
          <a:bodyPr spcFirstLastPara="1" wrap="square" lIns="93180" tIns="46577" rIns="93180" bIns="46577" anchor="b" anchorCtr="0">
            <a:noAutofit/>
          </a:bodyPr>
          <a:lstStyle/>
          <a:p>
            <a:pPr algn="r"/>
            <a:fld id="{00000000-1234-1234-1234-123412341234}" type="slidenum">
              <a:rPr lang="en-US" sz="1200">
                <a:solidFill>
                  <a:schemeClr val="dk1"/>
                </a:solidFill>
                <a:latin typeface="Calibri"/>
                <a:ea typeface="Calibri"/>
                <a:cs typeface="Calibri"/>
                <a:sym typeface="Calibri"/>
              </a:rPr>
              <a:pPr algn="r"/>
              <a:t>4</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701199" y="4416544"/>
            <a:ext cx="5609590" cy="4184095"/>
          </a:xfrm>
          <a:prstGeom prst="rect">
            <a:avLst/>
          </a:prstGeom>
        </p:spPr>
        <p:txBody>
          <a:bodyPr spcFirstLastPara="1" wrap="square" lIns="93180" tIns="93180" rIns="93180" bIns="93180" anchor="t" anchorCtr="0">
            <a:noAutofit/>
          </a:bodyPr>
          <a:lstStyle/>
          <a:p>
            <a:pPr marL="0" indent="0"/>
            <a:r>
              <a:rPr lang="en-US" dirty="0"/>
              <a:t>After you create an API proxy on Edge, the default URL that an app uses to access the proxy has the form:</a:t>
            </a:r>
          </a:p>
          <a:p>
            <a:pPr marL="171450" indent="-171450">
              <a:buFont typeface="Arial" panose="020B0604020202020204" pitchFamily="34" charset="0"/>
              <a:buChar char="•"/>
            </a:pPr>
            <a:r>
              <a:rPr lang="en-US" dirty="0"/>
              <a:t>http://{org-name}-{env-name}.apigee.net/{base-path}/{resource-path}</a:t>
            </a:r>
          </a:p>
          <a:p>
            <a:pPr marL="171450" indent="-171450">
              <a:buFont typeface="Arial" panose="020B0604020202020204" pitchFamily="34" charset="0"/>
              <a:buChar char="•"/>
            </a:pPr>
            <a:r>
              <a:rPr lang="en-US" dirty="0"/>
              <a:t>https://{org-name}-{env-name}.apigee.net/{base-path}/{resource-path}</a:t>
            </a:r>
          </a:p>
          <a:p>
            <a:pPr marL="0" indent="0"/>
            <a:endParaRPr lang="en-US" dirty="0"/>
          </a:p>
          <a:p>
            <a:pPr marL="0" indent="0"/>
            <a:r>
              <a:rPr lang="en-US" dirty="0"/>
              <a:t>where:</a:t>
            </a:r>
          </a:p>
          <a:p>
            <a:pPr marL="171450" indent="-171450">
              <a:buFont typeface="Arial" panose="020B0604020202020204" pitchFamily="34" charset="0"/>
              <a:buChar char="•"/>
            </a:pPr>
            <a:r>
              <a:rPr lang="en-US" dirty="0"/>
              <a:t>{org-name} is your organization name. This name is created when you create an account on Edge.</a:t>
            </a:r>
          </a:p>
          <a:p>
            <a:pPr marL="171450" indent="-171450">
              <a:buFont typeface="Arial" panose="020B0604020202020204" pitchFamily="34" charset="0"/>
              <a:buChar char="•"/>
            </a:pPr>
            <a:r>
              <a:rPr lang="en-US" dirty="0"/>
              <a:t>{</a:t>
            </a:r>
            <a:r>
              <a:rPr lang="en-US" dirty="0" err="1"/>
              <a:t>env</a:t>
            </a:r>
            <a:r>
              <a:rPr lang="en-US" dirty="0"/>
              <a:t>-name} is the Edge environment name. By default, all Apigee organizations created in the cloud are provisioned with two environments: 'test' and 'prod'. When deploying an API proxy, you can choose to deploy it to one or both environments.</a:t>
            </a:r>
          </a:p>
          <a:p>
            <a:pPr marL="171450" indent="-171450">
              <a:buFont typeface="Arial" panose="020B0604020202020204" pitchFamily="34" charset="0"/>
              <a:buChar char="•"/>
            </a:pPr>
            <a:r>
              <a:rPr lang="en-US" dirty="0"/>
              <a:t>{base-path} and {resource-path} are defined when you create the API proxy.</a:t>
            </a:r>
          </a:p>
          <a:p>
            <a:pPr marL="0" indent="0"/>
            <a:endParaRPr lang="en-US" dirty="0"/>
          </a:p>
          <a:p>
            <a:pPr marL="0" indent="0"/>
            <a:r>
              <a:rPr lang="en-US" dirty="0"/>
              <a:t>When a request comes in to Edge, Edge parses the URL to direct the request to the correct ProxyEndpoint. For example, the following URL is used to access an API proxy on Edge:</a:t>
            </a:r>
          </a:p>
          <a:p>
            <a:pPr marL="171450" indent="-171450">
              <a:buFont typeface="Arial" panose="020B0604020202020204" pitchFamily="34" charset="0"/>
              <a:buChar char="•"/>
            </a:pPr>
            <a:r>
              <a:rPr lang="en-US" dirty="0"/>
              <a:t>http://myOrg-prod.apigee.net/v1/weather/forecastrss</a:t>
            </a:r>
            <a:endParaRPr dirty="0"/>
          </a:p>
        </p:txBody>
      </p:sp>
      <p:sp>
        <p:nvSpPr>
          <p:cNvPr id="508" name="Shape 508"/>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212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6" name="Shape 516"/>
          <p:cNvSpPr txBox="1">
            <a:spLocks noGrp="1"/>
          </p:cNvSpPr>
          <p:nvPr>
            <p:ph type="body" idx="1"/>
          </p:nvPr>
        </p:nvSpPr>
        <p:spPr>
          <a:xfrm>
            <a:off x="701199" y="4416544"/>
            <a:ext cx="5609590" cy="4184095"/>
          </a:xfrm>
          <a:prstGeom prst="rect">
            <a:avLst/>
          </a:prstGeom>
          <a:noFill/>
          <a:ln>
            <a:noFill/>
          </a:ln>
        </p:spPr>
        <p:txBody>
          <a:bodyPr spcFirstLastPara="1" wrap="square" lIns="93180" tIns="46577" rIns="93180" bIns="46577" anchor="t" anchorCtr="0">
            <a:noAutofit/>
          </a:bodyPr>
          <a:lstStyle/>
          <a:p>
            <a:pPr marL="0" indent="0"/>
            <a:r>
              <a:rPr lang="en-US" dirty="0"/>
              <a:t>Also encourage the class to read up on their own for further details: </a:t>
            </a:r>
          </a:p>
          <a:p>
            <a:pPr marL="0" indent="0"/>
            <a:r>
              <a:rPr lang="en-US" dirty="0"/>
              <a:t>But Before we dive into the anatomy of an API Proxy we need to understand where proxies live on the platform.</a:t>
            </a:r>
            <a:endParaRPr dirty="0"/>
          </a:p>
          <a:p>
            <a:pPr marL="0" indent="0"/>
            <a:r>
              <a:rPr lang="en-US" dirty="0"/>
              <a:t>The Edge platform is a built as a multi-tenet platform that hosts in the cloud or a Private cloud a customer proxy platform. That Platform is made of some core components.</a:t>
            </a:r>
            <a:endParaRPr dirty="0"/>
          </a:p>
          <a:p>
            <a:pPr marL="0" indent="0"/>
            <a:r>
              <a:rPr lang="en-US" dirty="0"/>
              <a:t>First Component of Note: Organization</a:t>
            </a:r>
            <a:endParaRPr dirty="0"/>
          </a:p>
          <a:p>
            <a:pPr marL="0" indent="0"/>
            <a:r>
              <a:rPr lang="en-US" dirty="0"/>
              <a:t>Organizations are important because they define the platform. Every other component lives either directly in an organization or in a component that lives in an organization. Organizations ultimately give you a logical barrier around your platform logical components. No two organizations share logic components.</a:t>
            </a:r>
          </a:p>
          <a:p>
            <a:pPr marL="0" indent="0"/>
            <a:r>
              <a:rPr lang="en-US" dirty="0"/>
              <a:t>Now lets go over the organizations components:</a:t>
            </a:r>
            <a:endParaRPr dirty="0"/>
          </a:p>
          <a:p>
            <a:pPr marL="0" indent="0"/>
            <a:r>
              <a:rPr lang="en-US" dirty="0"/>
              <a:t>Environments live within organizations and are primarily used to manage the deployed state of your proxy. For instance if </a:t>
            </a:r>
            <a:r>
              <a:rPr lang="en-US" dirty="0" err="1"/>
              <a:t>i</a:t>
            </a:r>
            <a:r>
              <a:rPr lang="en-US" dirty="0"/>
              <a:t> had a test, prod environment </a:t>
            </a:r>
            <a:r>
              <a:rPr lang="en-US" dirty="0" err="1"/>
              <a:t>i</a:t>
            </a:r>
            <a:r>
              <a:rPr lang="en-US" dirty="0"/>
              <a:t> could deploy my proxy to either or both environments. Environments may contain a series of resources that are used by your proxy. </a:t>
            </a:r>
            <a:r>
              <a:rPr lang="en-US" dirty="0" err="1"/>
              <a:t>eg</a:t>
            </a:r>
            <a:r>
              <a:rPr lang="en-US" dirty="0"/>
              <a:t>. Virtual Hosts, Target Servers, Cache Resources, Extension Resources, </a:t>
            </a:r>
            <a:r>
              <a:rPr lang="en-US" dirty="0" err="1"/>
              <a:t>KeyStore's</a:t>
            </a:r>
            <a:r>
              <a:rPr lang="en-US" dirty="0"/>
              <a:t> and </a:t>
            </a:r>
            <a:r>
              <a:rPr lang="en-US" dirty="0" err="1"/>
              <a:t>Trustores</a:t>
            </a:r>
            <a:r>
              <a:rPr lang="en-US" dirty="0"/>
              <a:t> and Vault.</a:t>
            </a:r>
            <a:endParaRPr dirty="0"/>
          </a:p>
          <a:p>
            <a:pPr marL="0" indent="0"/>
            <a:r>
              <a:rPr lang="en-US" dirty="0"/>
              <a:t>Also living at the Organization level is all of the user management elements used to manage access to resources. User management is composed of three components starting with Users who are assigned a Role, (the second) which contains a series of Permissions.</a:t>
            </a:r>
            <a:endParaRPr dirty="0"/>
          </a:p>
          <a:p>
            <a:pPr marL="0" indent="0"/>
            <a:r>
              <a:rPr lang="en-US" dirty="0"/>
              <a:t>API management is a key focus for an </a:t>
            </a:r>
            <a:r>
              <a:rPr lang="en-US" dirty="0" err="1"/>
              <a:t>api</a:t>
            </a:r>
            <a:r>
              <a:rPr lang="en-US" dirty="0"/>
              <a:t> proxy and the resources needed for API management are stored at the Organization level, for instance API Products ,Companies, Developers and Developer Applications. And because of this keys and tokens are also stored within the organization. </a:t>
            </a:r>
            <a:endParaRPr dirty="0"/>
          </a:p>
          <a:p>
            <a:pPr marL="0" indent="0"/>
            <a:r>
              <a:rPr lang="en-US" dirty="0"/>
              <a:t>Note: Although they API products are stored at the organization, they can be scoped to a particular environment or API Proxy.</a:t>
            </a:r>
            <a:endParaRPr dirty="0"/>
          </a:p>
          <a:p>
            <a:pPr marL="0" indent="0"/>
            <a:r>
              <a:rPr lang="en-US" dirty="0"/>
              <a:t>Discussion Notes: This topic often leads to Organization vs. Environment strategies</a:t>
            </a:r>
            <a:endParaRPr dirty="0"/>
          </a:p>
          <a:p>
            <a:pPr marL="0" indent="0"/>
            <a:r>
              <a:rPr lang="en-US" dirty="0"/>
              <a:t>Also like the environment KVM Resources, Extension Resources and Vaults can also be stored at the organization level.</a:t>
            </a:r>
            <a:endParaRPr dirty="0"/>
          </a:p>
        </p:txBody>
      </p:sp>
      <p:sp>
        <p:nvSpPr>
          <p:cNvPr id="517" name="Shape 517"/>
          <p:cNvSpPr txBox="1">
            <a:spLocks noGrp="1"/>
          </p:cNvSpPr>
          <p:nvPr>
            <p:ph type="sldNum" idx="12"/>
          </p:nvPr>
        </p:nvSpPr>
        <p:spPr>
          <a:xfrm>
            <a:off x="3971837" y="8831475"/>
            <a:ext cx="3038528" cy="464899"/>
          </a:xfrm>
          <a:prstGeom prst="rect">
            <a:avLst/>
          </a:prstGeom>
          <a:noFill/>
          <a:ln>
            <a:noFill/>
          </a:ln>
        </p:spPr>
        <p:txBody>
          <a:bodyPr spcFirstLastPara="1" wrap="square" lIns="93180" tIns="46577" rIns="93180" bIns="46577" anchor="b" anchorCtr="0">
            <a:noAutofit/>
          </a:bodyPr>
          <a:lstStyle/>
          <a:p>
            <a:pPr algn="r"/>
            <a:fld id="{00000000-1234-1234-1234-123412341234}" type="slidenum">
              <a:rPr lang="en-US" sz="1200">
                <a:solidFill>
                  <a:schemeClr val="dk1"/>
                </a:solidFill>
                <a:latin typeface="Calibri"/>
                <a:ea typeface="Calibri"/>
                <a:cs typeface="Calibri"/>
                <a:sym typeface="Calibri"/>
              </a:rPr>
              <a:pPr algn="r"/>
              <a:t>6</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3" name="Shape 523"/>
          <p:cNvSpPr txBox="1">
            <a:spLocks noGrp="1"/>
          </p:cNvSpPr>
          <p:nvPr>
            <p:ph type="body" idx="1"/>
          </p:nvPr>
        </p:nvSpPr>
        <p:spPr>
          <a:xfrm>
            <a:off x="701199" y="4416544"/>
            <a:ext cx="5609590" cy="4184095"/>
          </a:xfrm>
          <a:prstGeom prst="rect">
            <a:avLst/>
          </a:prstGeom>
          <a:noFill/>
          <a:ln>
            <a:noFill/>
          </a:ln>
        </p:spPr>
        <p:txBody>
          <a:bodyPr spcFirstLastPara="1" wrap="square" lIns="93180" tIns="46577" rIns="93180" bIns="46577" anchor="t" anchorCtr="0">
            <a:noAutofit/>
          </a:bodyPr>
          <a:lstStyle/>
          <a:p>
            <a:pPr marL="0" indent="0"/>
            <a:r>
              <a:rPr lang="en-US" dirty="0"/>
              <a:t>An Api Proxy is composed of 3 primary components</a:t>
            </a:r>
            <a:endParaRPr dirty="0"/>
          </a:p>
          <a:p>
            <a:pPr marL="228600" indent="-228600">
              <a:buFont typeface="+mj-lt"/>
              <a:buAutoNum type="arabicPeriod"/>
            </a:pPr>
            <a:r>
              <a:rPr lang="en-US" dirty="0"/>
              <a:t>The First is the Proxy Endpoint</a:t>
            </a:r>
            <a:endParaRPr dirty="0"/>
          </a:p>
          <a:p>
            <a:pPr marL="228600" indent="-228600">
              <a:buFont typeface="+mj-lt"/>
              <a:buAutoNum type="arabicPeriod"/>
            </a:pPr>
            <a:r>
              <a:rPr lang="en-US" dirty="0"/>
              <a:t>The second is the Target Endpoint</a:t>
            </a:r>
            <a:endParaRPr dirty="0"/>
          </a:p>
          <a:p>
            <a:pPr marL="228600" indent="-228600">
              <a:buFont typeface="+mj-lt"/>
              <a:buAutoNum type="arabicPeriod"/>
            </a:pPr>
            <a:r>
              <a:rPr lang="en-US" dirty="0"/>
              <a:t>Third is your Scripting Resources</a:t>
            </a:r>
            <a:endParaRPr dirty="0"/>
          </a:p>
          <a:p>
            <a:pPr marL="0" indent="0"/>
            <a:endParaRPr dirty="0"/>
          </a:p>
          <a:p>
            <a:pPr marL="0" indent="0"/>
            <a:r>
              <a:rPr lang="en-US" dirty="0"/>
              <a:t>Now lets break each one of these components into their separate parts</a:t>
            </a:r>
            <a:endParaRPr dirty="0"/>
          </a:p>
        </p:txBody>
      </p:sp>
      <p:sp>
        <p:nvSpPr>
          <p:cNvPr id="524" name="Shape 524"/>
          <p:cNvSpPr txBox="1">
            <a:spLocks noGrp="1"/>
          </p:cNvSpPr>
          <p:nvPr>
            <p:ph type="sldNum" idx="12"/>
          </p:nvPr>
        </p:nvSpPr>
        <p:spPr>
          <a:xfrm>
            <a:off x="3971837" y="8831475"/>
            <a:ext cx="3038528" cy="464899"/>
          </a:xfrm>
          <a:prstGeom prst="rect">
            <a:avLst/>
          </a:prstGeom>
          <a:noFill/>
          <a:ln>
            <a:noFill/>
          </a:ln>
        </p:spPr>
        <p:txBody>
          <a:bodyPr spcFirstLastPara="1" wrap="square" lIns="93180" tIns="46577" rIns="93180" bIns="46577" anchor="b" anchorCtr="0">
            <a:noAutofit/>
          </a:bodyPr>
          <a:lstStyle/>
          <a:p>
            <a:pPr algn="r"/>
            <a:fld id="{00000000-1234-1234-1234-123412341234}" type="slidenum">
              <a:rPr lang="en-US" sz="1200">
                <a:solidFill>
                  <a:schemeClr val="dk1"/>
                </a:solidFill>
                <a:latin typeface="Calibri"/>
                <a:ea typeface="Calibri"/>
                <a:cs typeface="Calibri"/>
                <a:sym typeface="Calibri"/>
              </a:rPr>
              <a:pPr algn="r"/>
              <a:t>7</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701199" y="4416544"/>
            <a:ext cx="5609590" cy="4184095"/>
          </a:xfrm>
          <a:prstGeom prst="rect">
            <a:avLst/>
          </a:prstGeom>
        </p:spPr>
        <p:txBody>
          <a:bodyPr spcFirstLastPara="1" wrap="square" lIns="93180" tIns="93180" rIns="93180" bIns="93180" anchor="t" anchorCtr="0">
            <a:noAutofit/>
          </a:bodyPr>
          <a:lstStyle/>
          <a:p>
            <a:pPr marL="0" indent="0">
              <a:buFont typeface="Arial" panose="020B0604020202020204" pitchFamily="34" charset="0"/>
              <a:buNone/>
            </a:pPr>
            <a:endParaRPr dirty="0"/>
          </a:p>
        </p:txBody>
      </p:sp>
      <p:sp>
        <p:nvSpPr>
          <p:cNvPr id="508" name="Shape 508"/>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701199" y="4416544"/>
            <a:ext cx="5609590" cy="4184095"/>
          </a:xfrm>
          <a:prstGeom prst="rect">
            <a:avLst/>
          </a:prstGeom>
        </p:spPr>
        <p:txBody>
          <a:bodyPr spcFirstLastPara="1" wrap="square" lIns="93180" tIns="93180" rIns="93180" bIns="93180" anchor="t" anchorCtr="0">
            <a:noAutofit/>
          </a:bodyPr>
          <a:lstStyle/>
          <a:p>
            <a:pPr marL="0" indent="0">
              <a:buFont typeface="Arial" panose="020B0604020202020204" pitchFamily="34" charset="0"/>
              <a:buNone/>
            </a:pPr>
            <a:endParaRPr dirty="0"/>
          </a:p>
        </p:txBody>
      </p:sp>
      <p:sp>
        <p:nvSpPr>
          <p:cNvPr id="508" name="Shape 508"/>
          <p:cNvSpPr>
            <a:spLocks noGrp="1" noRot="1" noChangeAspect="1"/>
          </p:cNvSpPr>
          <p:nvPr>
            <p:ph type="sldImg" idx="2"/>
          </p:nvPr>
        </p:nvSpPr>
        <p:spPr>
          <a:xfrm>
            <a:off x="406400" y="696913"/>
            <a:ext cx="6199188" cy="34877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1569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title">
  <p:cSld name="TITLE">
    <p:spTree>
      <p:nvGrpSpPr>
        <p:cNvPr id="1" name="Shape 13"/>
        <p:cNvGrpSpPr/>
        <p:nvPr/>
      </p:nvGrpSpPr>
      <p:grpSpPr>
        <a:xfrm>
          <a:off x="0" y="0"/>
          <a:ext cx="0" cy="0"/>
          <a:chOff x="0" y="0"/>
          <a:chExt cx="0" cy="0"/>
        </a:xfrm>
      </p:grpSpPr>
      <p:sp>
        <p:nvSpPr>
          <p:cNvPr id="14" name="Shape 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dirty="0"/>
          </a:p>
        </p:txBody>
      </p:sp>
      <p:sp>
        <p:nvSpPr>
          <p:cNvPr id="15" name="Shape 15"/>
          <p:cNvSpPr/>
          <p:nvPr/>
        </p:nvSpPr>
        <p:spPr>
          <a:xfrm>
            <a:off x="8025" y="75"/>
            <a:ext cx="9144000" cy="5143500"/>
          </a:xfrm>
          <a:prstGeom prst="rect">
            <a:avLst/>
          </a:prstGeom>
          <a:solidFill>
            <a:srgbClr val="FAFAF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58580" y="198276"/>
            <a:ext cx="7798500" cy="506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2"/>
              </a:buClr>
              <a:buSzPts val="2800"/>
              <a:buFont typeface="Helvetica Neue"/>
              <a:buNone/>
              <a:defRPr sz="2700" b="0" i="0" u="none" strike="noStrike" cap="none">
                <a:solidFill>
                  <a:schemeClr val="dk2"/>
                </a:solidFill>
                <a:latin typeface="Helvetica Neue"/>
                <a:ea typeface="Helvetica Neue"/>
                <a:cs typeface="Helvetica Neue"/>
                <a:sym typeface="Helvetica Neue"/>
              </a:defRPr>
            </a:lvl1pPr>
            <a:lvl2pPr lvl="1" indent="0" rtl="0">
              <a:spcBef>
                <a:spcPts val="0"/>
              </a:spcBef>
              <a:spcAft>
                <a:spcPts val="0"/>
              </a:spcAft>
              <a:buSzPts val="2800"/>
              <a:buNone/>
              <a:defRPr sz="1400"/>
            </a:lvl2pPr>
            <a:lvl3pPr lvl="2" indent="0" rtl="0">
              <a:spcBef>
                <a:spcPts val="0"/>
              </a:spcBef>
              <a:spcAft>
                <a:spcPts val="0"/>
              </a:spcAft>
              <a:buSzPts val="2800"/>
              <a:buNone/>
              <a:defRPr sz="1400"/>
            </a:lvl3pPr>
            <a:lvl4pPr lvl="3" indent="0" rtl="0">
              <a:spcBef>
                <a:spcPts val="0"/>
              </a:spcBef>
              <a:spcAft>
                <a:spcPts val="0"/>
              </a:spcAft>
              <a:buSzPts val="2800"/>
              <a:buNone/>
              <a:defRPr sz="1400"/>
            </a:lvl4pPr>
            <a:lvl5pPr lvl="4" indent="0" rtl="0">
              <a:spcBef>
                <a:spcPts val="0"/>
              </a:spcBef>
              <a:spcAft>
                <a:spcPts val="0"/>
              </a:spcAft>
              <a:buSzPts val="2800"/>
              <a:buNone/>
              <a:defRPr sz="1400"/>
            </a:lvl5pPr>
            <a:lvl6pPr lvl="5" indent="0" rtl="0">
              <a:spcBef>
                <a:spcPts val="0"/>
              </a:spcBef>
              <a:spcAft>
                <a:spcPts val="0"/>
              </a:spcAft>
              <a:buSzPts val="2800"/>
              <a:buNone/>
              <a:defRPr sz="1400"/>
            </a:lvl6pPr>
            <a:lvl7pPr lvl="6" indent="0" rtl="0">
              <a:spcBef>
                <a:spcPts val="0"/>
              </a:spcBef>
              <a:spcAft>
                <a:spcPts val="0"/>
              </a:spcAft>
              <a:buSzPts val="2800"/>
              <a:buNone/>
              <a:defRPr sz="1400"/>
            </a:lvl7pPr>
            <a:lvl8pPr lvl="7" indent="0" rtl="0">
              <a:spcBef>
                <a:spcPts val="0"/>
              </a:spcBef>
              <a:spcAft>
                <a:spcPts val="0"/>
              </a:spcAft>
              <a:buSzPts val="2800"/>
              <a:buNone/>
              <a:defRPr sz="1400"/>
            </a:lvl8pPr>
            <a:lvl9pPr lvl="8" indent="0" rtl="0">
              <a:spcBef>
                <a:spcPts val="0"/>
              </a:spcBef>
              <a:spcAft>
                <a:spcPts val="0"/>
              </a:spcAft>
              <a:buSzPts val="2800"/>
              <a:buNone/>
              <a:defRPr sz="1400"/>
            </a:lvl9pPr>
          </a:lstStyle>
          <a:p>
            <a:endParaRPr/>
          </a:p>
        </p:txBody>
      </p:sp>
      <p:sp>
        <p:nvSpPr>
          <p:cNvPr id="107" name="Shape 107"/>
          <p:cNvSpPr txBox="1">
            <a:spLocks noGrp="1"/>
          </p:cNvSpPr>
          <p:nvPr>
            <p:ph type="body" idx="1"/>
          </p:nvPr>
        </p:nvSpPr>
        <p:spPr>
          <a:xfrm>
            <a:off x="358580" y="937919"/>
            <a:ext cx="7798500" cy="3527700"/>
          </a:xfrm>
          <a:prstGeom prst="rect">
            <a:avLst/>
          </a:prstGeom>
          <a:noFill/>
          <a:ln>
            <a:noFill/>
          </a:ln>
        </p:spPr>
        <p:txBody>
          <a:bodyPr spcFirstLastPara="1" wrap="square" lIns="91425" tIns="91425" rIns="91425" bIns="91425" anchor="t" anchorCtr="0"/>
          <a:lstStyle>
            <a:lvl1pPr marL="457200" marR="0" lvl="0" indent="-323850" algn="l" rtl="0">
              <a:spcBef>
                <a:spcPts val="3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1pPr>
            <a:lvl2pPr marL="914400" marR="0" lvl="1" indent="-317500" algn="l" rtl="0">
              <a:spcBef>
                <a:spcPts val="16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Helvetica Neue"/>
                <a:ea typeface="Helvetica Neue"/>
                <a:cs typeface="Helvetica Neue"/>
                <a:sym typeface="Helvetica Neue"/>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Helvetica Neue"/>
                <a:ea typeface="Helvetica Neue"/>
                <a:cs typeface="Helvetica Neue"/>
                <a:sym typeface="Helvetica Neue"/>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Helvetica Neue"/>
                <a:ea typeface="Helvetica Neue"/>
                <a:cs typeface="Helvetica Neue"/>
                <a:sym typeface="Helvetica Neue"/>
              </a:defRPr>
            </a:lvl5pPr>
            <a:lvl6pPr marL="2743200" marR="0" lvl="5" indent="-323850" algn="l" rtl="0">
              <a:spcBef>
                <a:spcPts val="16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6pPr>
            <a:lvl7pPr marL="3200400" marR="0" lvl="6" indent="-323850" algn="l" rtl="0">
              <a:spcBef>
                <a:spcPts val="16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7pPr>
            <a:lvl8pPr marL="3657600" marR="0" lvl="7" indent="-323850" algn="l" rtl="0">
              <a:spcBef>
                <a:spcPts val="16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8pPr>
            <a:lvl9pPr marL="4114800" marR="0" lvl="8" indent="-323850" algn="l" rtl="0">
              <a:spcBef>
                <a:spcPts val="1600"/>
              </a:spcBef>
              <a:spcAft>
                <a:spcPts val="160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9pPr>
          </a:lstStyle>
          <a:p>
            <a:endParaRPr/>
          </a:p>
        </p:txBody>
      </p:sp>
      <p:sp>
        <p:nvSpPr>
          <p:cNvPr id="108" name="Shape 108"/>
          <p:cNvSpPr txBox="1">
            <a:spLocks noGrp="1"/>
          </p:cNvSpPr>
          <p:nvPr>
            <p:ph type="sldNum" idx="12"/>
          </p:nvPr>
        </p:nvSpPr>
        <p:spPr>
          <a:xfrm>
            <a:off x="8532103" y="4842860"/>
            <a:ext cx="4587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a:solidFill>
                  <a:srgbClr val="BDBDBD"/>
                </a:solidFill>
                <a:latin typeface="Helvetica Neue"/>
                <a:ea typeface="Helvetica Neue"/>
                <a:cs typeface="Helvetica Neue"/>
                <a:sym typeface="Helvetica Neue"/>
              </a:defRPr>
            </a:lvl1pPr>
            <a:lvl2pPr marL="0" marR="0" lvl="1" indent="0" algn="r" rtl="0">
              <a:spcBef>
                <a:spcPts val="0"/>
              </a:spcBef>
              <a:buNone/>
              <a:defRPr sz="900" b="0" i="0">
                <a:solidFill>
                  <a:srgbClr val="BDBDBD"/>
                </a:solidFill>
                <a:latin typeface="Helvetica Neue"/>
                <a:ea typeface="Helvetica Neue"/>
                <a:cs typeface="Helvetica Neue"/>
                <a:sym typeface="Helvetica Neue"/>
              </a:defRPr>
            </a:lvl2pPr>
            <a:lvl3pPr marL="0" marR="0" lvl="2" indent="0" algn="r" rtl="0">
              <a:spcBef>
                <a:spcPts val="0"/>
              </a:spcBef>
              <a:buNone/>
              <a:defRPr sz="900" b="0" i="0">
                <a:solidFill>
                  <a:srgbClr val="BDBDBD"/>
                </a:solidFill>
                <a:latin typeface="Helvetica Neue"/>
                <a:ea typeface="Helvetica Neue"/>
                <a:cs typeface="Helvetica Neue"/>
                <a:sym typeface="Helvetica Neue"/>
              </a:defRPr>
            </a:lvl3pPr>
            <a:lvl4pPr marL="0" marR="0" lvl="3" indent="0" algn="r" rtl="0">
              <a:spcBef>
                <a:spcPts val="0"/>
              </a:spcBef>
              <a:buNone/>
              <a:defRPr sz="900" b="0" i="0">
                <a:solidFill>
                  <a:srgbClr val="BDBDBD"/>
                </a:solidFill>
                <a:latin typeface="Helvetica Neue"/>
                <a:ea typeface="Helvetica Neue"/>
                <a:cs typeface="Helvetica Neue"/>
                <a:sym typeface="Helvetica Neue"/>
              </a:defRPr>
            </a:lvl4pPr>
            <a:lvl5pPr marL="0" marR="0" lvl="4" indent="0" algn="r" rtl="0">
              <a:spcBef>
                <a:spcPts val="0"/>
              </a:spcBef>
              <a:buNone/>
              <a:defRPr sz="900" b="0" i="0">
                <a:solidFill>
                  <a:srgbClr val="BDBDBD"/>
                </a:solidFill>
                <a:latin typeface="Helvetica Neue"/>
                <a:ea typeface="Helvetica Neue"/>
                <a:cs typeface="Helvetica Neue"/>
                <a:sym typeface="Helvetica Neue"/>
              </a:defRPr>
            </a:lvl5pPr>
            <a:lvl6pPr marL="0" marR="0" lvl="5" indent="0" algn="r" rtl="0">
              <a:spcBef>
                <a:spcPts val="0"/>
              </a:spcBef>
              <a:buNone/>
              <a:defRPr sz="900" b="0" i="0">
                <a:solidFill>
                  <a:srgbClr val="BDBDBD"/>
                </a:solidFill>
                <a:latin typeface="Helvetica Neue"/>
                <a:ea typeface="Helvetica Neue"/>
                <a:cs typeface="Helvetica Neue"/>
                <a:sym typeface="Helvetica Neue"/>
              </a:defRPr>
            </a:lvl6pPr>
            <a:lvl7pPr marL="0" marR="0" lvl="6" indent="0" algn="r" rtl="0">
              <a:spcBef>
                <a:spcPts val="0"/>
              </a:spcBef>
              <a:buNone/>
              <a:defRPr sz="900" b="0" i="0">
                <a:solidFill>
                  <a:srgbClr val="BDBDBD"/>
                </a:solidFill>
                <a:latin typeface="Helvetica Neue"/>
                <a:ea typeface="Helvetica Neue"/>
                <a:cs typeface="Helvetica Neue"/>
                <a:sym typeface="Helvetica Neue"/>
              </a:defRPr>
            </a:lvl7pPr>
            <a:lvl8pPr marL="0" marR="0" lvl="7" indent="0" algn="r" rtl="0">
              <a:spcBef>
                <a:spcPts val="0"/>
              </a:spcBef>
              <a:buNone/>
              <a:defRPr sz="900" b="0" i="0">
                <a:solidFill>
                  <a:srgbClr val="BDBDBD"/>
                </a:solidFill>
                <a:latin typeface="Helvetica Neue"/>
                <a:ea typeface="Helvetica Neue"/>
                <a:cs typeface="Helvetica Neue"/>
                <a:sym typeface="Helvetica Neue"/>
              </a:defRPr>
            </a:lvl8pPr>
            <a:lvl9pPr marL="0" marR="0" lvl="8" indent="0" algn="r" rtl="0">
              <a:spcBef>
                <a:spcPts val="0"/>
              </a:spcBef>
              <a:buNone/>
              <a:defRPr sz="900" b="0" i="0">
                <a:solidFill>
                  <a:srgbClr val="BDBDBD"/>
                </a:solidFill>
                <a:latin typeface="Helvetica Neue"/>
                <a:ea typeface="Helvetica Neue"/>
                <a:cs typeface="Helvetica Neue"/>
                <a:sym typeface="Helvetica Neue"/>
              </a:defRPr>
            </a:lvl9pPr>
          </a:lstStyle>
          <a:p>
            <a:pPr marL="0" lvl="0" indent="0">
              <a:spcBef>
                <a:spcPts val="0"/>
              </a:spcBef>
              <a:spcAft>
                <a:spcPts val="0"/>
              </a:spcAft>
              <a:buNone/>
            </a:pPr>
            <a:fld id="{00000000-1234-1234-1234-123412341234}" type="slidenum">
              <a:rPr lang="en-US"/>
              <a:t>‹#›</a:t>
            </a:fld>
            <a:endParaRPr dirty="0"/>
          </a:p>
        </p:txBody>
      </p:sp>
      <p:sp>
        <p:nvSpPr>
          <p:cNvPr id="109" name="Shape 109"/>
          <p:cNvSpPr txBox="1">
            <a:spLocks noGrp="1"/>
          </p:cNvSpPr>
          <p:nvPr>
            <p:ph type="ftr" idx="11"/>
          </p:nvPr>
        </p:nvSpPr>
        <p:spPr>
          <a:xfrm>
            <a:off x="5556930" y="4842860"/>
            <a:ext cx="2895600" cy="273900"/>
          </a:xfrm>
          <a:prstGeom prst="rect">
            <a:avLst/>
          </a:prstGeom>
          <a:noFill/>
          <a:ln>
            <a:noFill/>
          </a:ln>
        </p:spPr>
        <p:txBody>
          <a:bodyPr spcFirstLastPara="1" wrap="square" lIns="68625" tIns="68625" rIns="68625" bIns="68625" anchor="ctr" anchorCtr="0"/>
          <a:lstStyle>
            <a:lvl1pPr marL="0" marR="0" lvl="0" indent="0" algn="r" rtl="0">
              <a:spcBef>
                <a:spcPts val="0"/>
              </a:spcBef>
              <a:spcAft>
                <a:spcPts val="0"/>
              </a:spcAft>
              <a:buSzPts val="1100"/>
              <a:buNone/>
              <a:defRPr sz="700" b="0" i="0">
                <a:solidFill>
                  <a:srgbClr val="BFBFBF"/>
                </a:solidFill>
                <a:latin typeface="Helvetica Neue"/>
                <a:ea typeface="Helvetica Neue"/>
                <a:cs typeface="Helvetica Neue"/>
                <a:sym typeface="Helvetica Neue"/>
              </a:defRPr>
            </a:lvl1pPr>
            <a:lvl2pPr marL="342900" marR="0" lvl="1"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2pPr>
            <a:lvl3pPr marL="685800" marR="0" lvl="2"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3pPr>
            <a:lvl4pPr marL="1028700" marR="0" lvl="3"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4pPr>
            <a:lvl5pPr marL="1371600" marR="0" lvl="4"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5pPr>
            <a:lvl6pPr marL="1714500" marR="0" lvl="5"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6pPr>
            <a:lvl7pPr marL="2057400" marR="0" lvl="6"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7pPr>
            <a:lvl8pPr marL="2400300" marR="0" lvl="7"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8pPr>
            <a:lvl9pPr marL="2743200" marR="0" lvl="8"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9pPr>
          </a:lstStyle>
          <a:p>
            <a:endParaRPr dirty="0"/>
          </a:p>
        </p:txBody>
      </p:sp>
      <p:grpSp>
        <p:nvGrpSpPr>
          <p:cNvPr id="110" name="Shape 110"/>
          <p:cNvGrpSpPr/>
          <p:nvPr/>
        </p:nvGrpSpPr>
        <p:grpSpPr>
          <a:xfrm>
            <a:off x="438746" y="4871992"/>
            <a:ext cx="447825" cy="151510"/>
            <a:chOff x="-6" y="-2"/>
            <a:chExt cx="1194200" cy="404027"/>
          </a:xfrm>
        </p:grpSpPr>
        <p:sp>
          <p:nvSpPr>
            <p:cNvPr id="111" name="Shape 111"/>
            <p:cNvSpPr/>
            <p:nvPr/>
          </p:nvSpPr>
          <p:spPr>
            <a:xfrm>
              <a:off x="531819" y="86925"/>
              <a:ext cx="213000" cy="317100"/>
            </a:xfrm>
            <a:custGeom>
              <a:avLst/>
              <a:gdLst/>
              <a:ahLst/>
              <a:cxnLst/>
              <a:rect l="0" t="0" r="0" b="0"/>
              <a:pathLst>
                <a:path w="120000" h="120000" extrusionOk="0">
                  <a:moveTo>
                    <a:pt x="33663" y="43697"/>
                  </a:moveTo>
                  <a:cubicBezTo>
                    <a:pt x="33529" y="48323"/>
                    <a:pt x="34770" y="52766"/>
                    <a:pt x="37719" y="56919"/>
                  </a:cubicBezTo>
                  <a:cubicBezTo>
                    <a:pt x="41741" y="62591"/>
                    <a:pt x="48350" y="66232"/>
                    <a:pt x="57819" y="66704"/>
                  </a:cubicBezTo>
                  <a:cubicBezTo>
                    <a:pt x="67477" y="67188"/>
                    <a:pt x="75004" y="64406"/>
                    <a:pt x="80289" y="58876"/>
                  </a:cubicBezTo>
                  <a:cubicBezTo>
                    <a:pt x="83616" y="55394"/>
                    <a:pt x="85040" y="51560"/>
                    <a:pt x="85680" y="47515"/>
                  </a:cubicBezTo>
                  <a:cubicBezTo>
                    <a:pt x="86803" y="40432"/>
                    <a:pt x="84806" y="33770"/>
                    <a:pt x="78848" y="27893"/>
                  </a:cubicBezTo>
                  <a:cubicBezTo>
                    <a:pt x="69095" y="18279"/>
                    <a:pt x="50019" y="19286"/>
                    <a:pt x="41413" y="27336"/>
                  </a:cubicBezTo>
                  <a:cubicBezTo>
                    <a:pt x="36066" y="32336"/>
                    <a:pt x="33902" y="37752"/>
                    <a:pt x="33663" y="43697"/>
                  </a:cubicBezTo>
                  <a:close/>
                  <a:moveTo>
                    <a:pt x="85897" y="9261"/>
                  </a:moveTo>
                  <a:cubicBezTo>
                    <a:pt x="86564" y="8465"/>
                    <a:pt x="87093" y="7930"/>
                    <a:pt x="87482" y="7355"/>
                  </a:cubicBezTo>
                  <a:cubicBezTo>
                    <a:pt x="91566" y="1354"/>
                    <a:pt x="100611" y="-68"/>
                    <a:pt x="109101" y="1814"/>
                  </a:cubicBezTo>
                  <a:cubicBezTo>
                    <a:pt x="114592" y="3032"/>
                    <a:pt x="117574" y="5876"/>
                    <a:pt x="118970" y="9409"/>
                  </a:cubicBezTo>
                  <a:cubicBezTo>
                    <a:pt x="119755" y="11395"/>
                    <a:pt x="119944" y="13528"/>
                    <a:pt x="119949" y="15593"/>
                  </a:cubicBezTo>
                  <a:cubicBezTo>
                    <a:pt x="120016" y="36597"/>
                    <a:pt x="120000" y="57602"/>
                    <a:pt x="119988" y="78606"/>
                  </a:cubicBezTo>
                  <a:cubicBezTo>
                    <a:pt x="119983" y="84357"/>
                    <a:pt x="118926" y="90035"/>
                    <a:pt x="116016" y="95451"/>
                  </a:cubicBezTo>
                  <a:cubicBezTo>
                    <a:pt x="109335" y="107893"/>
                    <a:pt x="95493" y="115113"/>
                    <a:pt x="76934" y="118207"/>
                  </a:cubicBezTo>
                  <a:cubicBezTo>
                    <a:pt x="55504" y="121780"/>
                    <a:pt x="34636" y="119886"/>
                    <a:pt x="14709" y="113645"/>
                  </a:cubicBezTo>
                  <a:cubicBezTo>
                    <a:pt x="9034" y="111870"/>
                    <a:pt x="4033" y="109401"/>
                    <a:pt x="2286" y="104923"/>
                  </a:cubicBezTo>
                  <a:cubicBezTo>
                    <a:pt x="-44" y="98944"/>
                    <a:pt x="8600" y="92066"/>
                    <a:pt x="17613" y="93158"/>
                  </a:cubicBezTo>
                  <a:cubicBezTo>
                    <a:pt x="22870" y="93796"/>
                    <a:pt x="28033" y="95036"/>
                    <a:pt x="33040" y="96339"/>
                  </a:cubicBezTo>
                  <a:cubicBezTo>
                    <a:pt x="41796" y="98626"/>
                    <a:pt x="50720" y="100196"/>
                    <a:pt x="60166" y="99815"/>
                  </a:cubicBezTo>
                  <a:cubicBezTo>
                    <a:pt x="69808" y="99416"/>
                    <a:pt x="77707" y="96834"/>
                    <a:pt x="82737" y="91008"/>
                  </a:cubicBezTo>
                  <a:cubicBezTo>
                    <a:pt x="85379" y="87953"/>
                    <a:pt x="86242" y="83669"/>
                    <a:pt x="85123" y="78469"/>
                  </a:cubicBezTo>
                  <a:cubicBezTo>
                    <a:pt x="81874" y="80119"/>
                    <a:pt x="78748" y="81803"/>
                    <a:pt x="75482" y="83356"/>
                  </a:cubicBezTo>
                  <a:cubicBezTo>
                    <a:pt x="70114" y="85905"/>
                    <a:pt x="63983" y="86798"/>
                    <a:pt x="57524" y="87327"/>
                  </a:cubicBezTo>
                  <a:cubicBezTo>
                    <a:pt x="51248" y="87845"/>
                    <a:pt x="45240" y="87424"/>
                    <a:pt x="39159" y="86519"/>
                  </a:cubicBezTo>
                  <a:cubicBezTo>
                    <a:pt x="25335" y="84471"/>
                    <a:pt x="15794" y="78708"/>
                    <a:pt x="9057" y="70698"/>
                  </a:cubicBezTo>
                  <a:cubicBezTo>
                    <a:pt x="3154" y="63683"/>
                    <a:pt x="272" y="56048"/>
                    <a:pt x="61" y="47970"/>
                  </a:cubicBezTo>
                  <a:cubicBezTo>
                    <a:pt x="-100" y="41848"/>
                    <a:pt x="-150" y="35721"/>
                    <a:pt x="2547" y="29788"/>
                  </a:cubicBezTo>
                  <a:cubicBezTo>
                    <a:pt x="8105" y="17573"/>
                    <a:pt x="17941" y="7634"/>
                    <a:pt x="36255" y="2622"/>
                  </a:cubicBezTo>
                  <a:cubicBezTo>
                    <a:pt x="49880" y="-1103"/>
                    <a:pt x="63477" y="-1080"/>
                    <a:pt x="76389" y="4153"/>
                  </a:cubicBezTo>
                  <a:cubicBezTo>
                    <a:pt x="79643" y="5472"/>
                    <a:pt x="82392" y="7350"/>
                    <a:pt x="85897" y="9261"/>
                  </a:cubicBezTo>
                  <a:close/>
                </a:path>
              </a:pathLst>
            </a:custGeom>
            <a:solidFill>
              <a:srgbClr val="6F6F6F"/>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12" name="Shape 112"/>
            <p:cNvSpPr/>
            <p:nvPr/>
          </p:nvSpPr>
          <p:spPr>
            <a:xfrm>
              <a:off x="229698" y="86915"/>
              <a:ext cx="214200" cy="316800"/>
            </a:xfrm>
            <a:custGeom>
              <a:avLst/>
              <a:gdLst/>
              <a:ahLst/>
              <a:cxnLst/>
              <a:rect l="0" t="0" r="0" b="0"/>
              <a:pathLst>
                <a:path w="120000" h="120000" extrusionOk="0">
                  <a:moveTo>
                    <a:pt x="85678" y="44531"/>
                  </a:moveTo>
                  <a:cubicBezTo>
                    <a:pt x="86097" y="37894"/>
                    <a:pt x="83440" y="32087"/>
                    <a:pt x="78505" y="27480"/>
                  </a:cubicBezTo>
                  <a:cubicBezTo>
                    <a:pt x="70473" y="19979"/>
                    <a:pt x="57139" y="19827"/>
                    <a:pt x="48011" y="23171"/>
                  </a:cubicBezTo>
                  <a:cubicBezTo>
                    <a:pt x="42878" y="25051"/>
                    <a:pt x="39351" y="28271"/>
                    <a:pt x="37119" y="32036"/>
                  </a:cubicBezTo>
                  <a:cubicBezTo>
                    <a:pt x="34016" y="37271"/>
                    <a:pt x="33428" y="42747"/>
                    <a:pt x="34643" y="48184"/>
                  </a:cubicBezTo>
                  <a:cubicBezTo>
                    <a:pt x="35756" y="53183"/>
                    <a:pt x="38000" y="58025"/>
                    <a:pt x="43534" y="61873"/>
                  </a:cubicBezTo>
                  <a:cubicBezTo>
                    <a:pt x="52736" y="68281"/>
                    <a:pt x="67353" y="68359"/>
                    <a:pt x="76318" y="61913"/>
                  </a:cubicBezTo>
                  <a:cubicBezTo>
                    <a:pt x="83163" y="56998"/>
                    <a:pt x="85921" y="51056"/>
                    <a:pt x="85678" y="44531"/>
                  </a:cubicBezTo>
                  <a:close/>
                  <a:moveTo>
                    <a:pt x="34569" y="80663"/>
                  </a:moveTo>
                  <a:cubicBezTo>
                    <a:pt x="34445" y="82128"/>
                    <a:pt x="34276" y="83233"/>
                    <a:pt x="34276" y="84333"/>
                  </a:cubicBezTo>
                  <a:cubicBezTo>
                    <a:pt x="34253" y="91784"/>
                    <a:pt x="34451" y="99235"/>
                    <a:pt x="34162" y="106680"/>
                  </a:cubicBezTo>
                  <a:cubicBezTo>
                    <a:pt x="34072" y="109081"/>
                    <a:pt x="33230" y="111606"/>
                    <a:pt x="31845" y="113822"/>
                  </a:cubicBezTo>
                  <a:cubicBezTo>
                    <a:pt x="28957" y="118440"/>
                    <a:pt x="22767" y="120471"/>
                    <a:pt x="14803" y="119910"/>
                  </a:cubicBezTo>
                  <a:cubicBezTo>
                    <a:pt x="7947" y="119422"/>
                    <a:pt x="2362" y="115994"/>
                    <a:pt x="1073" y="111202"/>
                  </a:cubicBezTo>
                  <a:cubicBezTo>
                    <a:pt x="423" y="108784"/>
                    <a:pt x="45" y="106298"/>
                    <a:pt x="39" y="103841"/>
                  </a:cubicBezTo>
                  <a:cubicBezTo>
                    <a:pt x="-16" y="74699"/>
                    <a:pt x="-28" y="45558"/>
                    <a:pt x="107" y="16416"/>
                  </a:cubicBezTo>
                  <a:cubicBezTo>
                    <a:pt x="118" y="13594"/>
                    <a:pt x="469" y="10592"/>
                    <a:pt x="1904" y="7989"/>
                  </a:cubicBezTo>
                  <a:cubicBezTo>
                    <a:pt x="4126" y="3983"/>
                    <a:pt x="8795" y="1481"/>
                    <a:pt x="15402" y="1049"/>
                  </a:cubicBezTo>
                  <a:cubicBezTo>
                    <a:pt x="22338" y="600"/>
                    <a:pt x="27917" y="2188"/>
                    <a:pt x="31760" y="6205"/>
                  </a:cubicBezTo>
                  <a:cubicBezTo>
                    <a:pt x="32580" y="7058"/>
                    <a:pt x="33122" y="8034"/>
                    <a:pt x="33982" y="9218"/>
                  </a:cubicBezTo>
                  <a:cubicBezTo>
                    <a:pt x="35084" y="8640"/>
                    <a:pt x="36016" y="8242"/>
                    <a:pt x="36780" y="7731"/>
                  </a:cubicBezTo>
                  <a:cubicBezTo>
                    <a:pt x="43455" y="3265"/>
                    <a:pt x="51442" y="763"/>
                    <a:pt x="60802" y="173"/>
                  </a:cubicBezTo>
                  <a:cubicBezTo>
                    <a:pt x="74967" y="-718"/>
                    <a:pt x="87577" y="1812"/>
                    <a:pt x="98311" y="8118"/>
                  </a:cubicBezTo>
                  <a:cubicBezTo>
                    <a:pt x="106338" y="12837"/>
                    <a:pt x="111662" y="18913"/>
                    <a:pt x="115054" y="25623"/>
                  </a:cubicBezTo>
                  <a:cubicBezTo>
                    <a:pt x="121141" y="37669"/>
                    <a:pt x="122063" y="49934"/>
                    <a:pt x="115274" y="61969"/>
                  </a:cubicBezTo>
                  <a:cubicBezTo>
                    <a:pt x="108491" y="73998"/>
                    <a:pt x="96678" y="82863"/>
                    <a:pt x="77731" y="86555"/>
                  </a:cubicBezTo>
                  <a:cubicBezTo>
                    <a:pt x="65878" y="88861"/>
                    <a:pt x="54477" y="87918"/>
                    <a:pt x="43551" y="84181"/>
                  </a:cubicBezTo>
                  <a:cubicBezTo>
                    <a:pt x="40691" y="83205"/>
                    <a:pt x="37989" y="82010"/>
                    <a:pt x="34569" y="80663"/>
                  </a:cubicBezTo>
                  <a:close/>
                </a:path>
              </a:pathLst>
            </a:custGeom>
            <a:solidFill>
              <a:srgbClr val="FD2A00"/>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13" name="Shape 113"/>
            <p:cNvSpPr/>
            <p:nvPr/>
          </p:nvSpPr>
          <p:spPr>
            <a:xfrm>
              <a:off x="-6" y="86923"/>
              <a:ext cx="213900" cy="232200"/>
            </a:xfrm>
            <a:custGeom>
              <a:avLst/>
              <a:gdLst/>
              <a:ahLst/>
              <a:cxnLst/>
              <a:rect l="0" t="0" r="0" b="0"/>
              <a:pathLst>
                <a:path w="120000" h="120000" extrusionOk="0">
                  <a:moveTo>
                    <a:pt x="34208" y="56341"/>
                  </a:moveTo>
                  <a:cubicBezTo>
                    <a:pt x="34214" y="72659"/>
                    <a:pt x="37771" y="79526"/>
                    <a:pt x="44920" y="85652"/>
                  </a:cubicBezTo>
                  <a:cubicBezTo>
                    <a:pt x="54409" y="93785"/>
                    <a:pt x="70221" y="92627"/>
                    <a:pt x="77839" y="83536"/>
                  </a:cubicBezTo>
                  <a:cubicBezTo>
                    <a:pt x="88890" y="70360"/>
                    <a:pt x="89093" y="51316"/>
                    <a:pt x="78953" y="37775"/>
                  </a:cubicBezTo>
                  <a:cubicBezTo>
                    <a:pt x="70538" y="26533"/>
                    <a:pt x="52594" y="25877"/>
                    <a:pt x="42963" y="36098"/>
                  </a:cubicBezTo>
                  <a:cubicBezTo>
                    <a:pt x="36499" y="42960"/>
                    <a:pt x="34316" y="50922"/>
                    <a:pt x="34208" y="56341"/>
                  </a:cubicBezTo>
                  <a:close/>
                  <a:moveTo>
                    <a:pt x="87238" y="105626"/>
                  </a:moveTo>
                  <a:cubicBezTo>
                    <a:pt x="81990" y="111798"/>
                    <a:pt x="75882" y="115459"/>
                    <a:pt x="68892" y="117781"/>
                  </a:cubicBezTo>
                  <a:cubicBezTo>
                    <a:pt x="56734" y="121813"/>
                    <a:pt x="44863" y="120005"/>
                    <a:pt x="33564" y="115186"/>
                  </a:cubicBezTo>
                  <a:cubicBezTo>
                    <a:pt x="16490" y="107902"/>
                    <a:pt x="6707" y="94601"/>
                    <a:pt x="2493" y="78414"/>
                  </a:cubicBezTo>
                  <a:cubicBezTo>
                    <a:pt x="-2109" y="60704"/>
                    <a:pt x="-633" y="42925"/>
                    <a:pt x="9331" y="26704"/>
                  </a:cubicBezTo>
                  <a:cubicBezTo>
                    <a:pt x="17542" y="13335"/>
                    <a:pt x="29684" y="3855"/>
                    <a:pt x="46447" y="906"/>
                  </a:cubicBezTo>
                  <a:cubicBezTo>
                    <a:pt x="59442" y="-1385"/>
                    <a:pt x="71839" y="490"/>
                    <a:pt x="82341" y="8726"/>
                  </a:cubicBezTo>
                  <a:cubicBezTo>
                    <a:pt x="83919" y="9964"/>
                    <a:pt x="85231" y="11498"/>
                    <a:pt x="87103" y="13318"/>
                  </a:cubicBezTo>
                  <a:cubicBezTo>
                    <a:pt x="88714" y="8863"/>
                    <a:pt x="91350" y="5669"/>
                    <a:pt x="95433" y="3445"/>
                  </a:cubicBezTo>
                  <a:cubicBezTo>
                    <a:pt x="103339" y="-866"/>
                    <a:pt x="114039" y="1346"/>
                    <a:pt x="117856" y="8692"/>
                  </a:cubicBezTo>
                  <a:cubicBezTo>
                    <a:pt x="119293" y="11458"/>
                    <a:pt x="119869" y="14846"/>
                    <a:pt x="119886" y="17955"/>
                  </a:cubicBezTo>
                  <a:cubicBezTo>
                    <a:pt x="120033" y="45931"/>
                    <a:pt x="120045" y="73908"/>
                    <a:pt x="119875" y="101885"/>
                  </a:cubicBezTo>
                  <a:cubicBezTo>
                    <a:pt x="119847" y="106442"/>
                    <a:pt x="119146" y="111016"/>
                    <a:pt x="115170" y="114615"/>
                  </a:cubicBezTo>
                  <a:cubicBezTo>
                    <a:pt x="107677" y="121397"/>
                    <a:pt x="93578" y="119269"/>
                    <a:pt x="89206" y="110509"/>
                  </a:cubicBezTo>
                  <a:cubicBezTo>
                    <a:pt x="88567" y="109231"/>
                    <a:pt x="88132" y="107873"/>
                    <a:pt x="87238" y="105626"/>
                  </a:cubicBezTo>
                  <a:close/>
                </a:path>
              </a:pathLst>
            </a:custGeom>
            <a:solidFill>
              <a:srgbClr val="FD2A00"/>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14" name="Shape 114"/>
            <p:cNvSpPr/>
            <p:nvPr/>
          </p:nvSpPr>
          <p:spPr>
            <a:xfrm>
              <a:off x="978794" y="86917"/>
              <a:ext cx="215400" cy="231600"/>
            </a:xfrm>
            <a:custGeom>
              <a:avLst/>
              <a:gdLst/>
              <a:ahLst/>
              <a:cxnLst/>
              <a:rect l="0" t="0" r="0" b="0"/>
              <a:pathLst>
                <a:path w="120000" h="120000" extrusionOk="0">
                  <a:moveTo>
                    <a:pt x="85397" y="48998"/>
                  </a:moveTo>
                  <a:cubicBezTo>
                    <a:pt x="85381" y="37791"/>
                    <a:pt x="74934" y="25543"/>
                    <a:pt x="59520" y="26234"/>
                  </a:cubicBezTo>
                  <a:cubicBezTo>
                    <a:pt x="45939" y="26838"/>
                    <a:pt x="34075" y="37106"/>
                    <a:pt x="34400" y="48998"/>
                  </a:cubicBezTo>
                  <a:cubicBezTo>
                    <a:pt x="51395" y="48998"/>
                    <a:pt x="68396" y="48998"/>
                    <a:pt x="85397" y="48998"/>
                  </a:cubicBezTo>
                  <a:close/>
                  <a:moveTo>
                    <a:pt x="34394" y="70489"/>
                  </a:moveTo>
                  <a:cubicBezTo>
                    <a:pt x="36043" y="78628"/>
                    <a:pt x="40074" y="84424"/>
                    <a:pt x="47156" y="88096"/>
                  </a:cubicBezTo>
                  <a:cubicBezTo>
                    <a:pt x="58320" y="93886"/>
                    <a:pt x="69888" y="93639"/>
                    <a:pt x="81366" y="88988"/>
                  </a:cubicBezTo>
                  <a:cubicBezTo>
                    <a:pt x="86620" y="86864"/>
                    <a:pt x="91582" y="84124"/>
                    <a:pt x="96640" y="81592"/>
                  </a:cubicBezTo>
                  <a:cubicBezTo>
                    <a:pt x="107664" y="76078"/>
                    <a:pt x="118121" y="86444"/>
                    <a:pt x="116826" y="94536"/>
                  </a:cubicBezTo>
                  <a:cubicBezTo>
                    <a:pt x="116231" y="98255"/>
                    <a:pt x="114230" y="101161"/>
                    <a:pt x="111493" y="103769"/>
                  </a:cubicBezTo>
                  <a:cubicBezTo>
                    <a:pt x="105864" y="109121"/>
                    <a:pt x="98793" y="112298"/>
                    <a:pt x="91408" y="114814"/>
                  </a:cubicBezTo>
                  <a:cubicBezTo>
                    <a:pt x="74379" y="120627"/>
                    <a:pt x="56930" y="122152"/>
                    <a:pt x="39699" y="116293"/>
                  </a:cubicBezTo>
                  <a:cubicBezTo>
                    <a:pt x="18391" y="109041"/>
                    <a:pt x="5943" y="94358"/>
                    <a:pt x="1513" y="73741"/>
                  </a:cubicBezTo>
                  <a:cubicBezTo>
                    <a:pt x="-1014" y="61971"/>
                    <a:pt x="-487" y="50316"/>
                    <a:pt x="3913" y="39034"/>
                  </a:cubicBezTo>
                  <a:cubicBezTo>
                    <a:pt x="11848" y="18700"/>
                    <a:pt x="26438" y="5082"/>
                    <a:pt x="49977" y="966"/>
                  </a:cubicBezTo>
                  <a:cubicBezTo>
                    <a:pt x="67937" y="-2169"/>
                    <a:pt x="83564" y="2434"/>
                    <a:pt x="97346" y="13307"/>
                  </a:cubicBezTo>
                  <a:cubicBezTo>
                    <a:pt x="110557" y="23724"/>
                    <a:pt x="117527" y="37152"/>
                    <a:pt x="119887" y="52877"/>
                  </a:cubicBezTo>
                  <a:cubicBezTo>
                    <a:pt x="119966" y="53406"/>
                    <a:pt x="119988" y="53947"/>
                    <a:pt x="119994" y="54483"/>
                  </a:cubicBezTo>
                  <a:cubicBezTo>
                    <a:pt x="120100" y="65493"/>
                    <a:pt x="116220" y="70489"/>
                    <a:pt x="103912" y="70495"/>
                  </a:cubicBezTo>
                  <a:cubicBezTo>
                    <a:pt x="82392" y="70501"/>
                    <a:pt x="60871" y="70489"/>
                    <a:pt x="39357" y="70489"/>
                  </a:cubicBezTo>
                  <a:cubicBezTo>
                    <a:pt x="38039" y="70489"/>
                    <a:pt x="36721" y="70489"/>
                    <a:pt x="34394" y="70489"/>
                  </a:cubicBezTo>
                  <a:close/>
                </a:path>
              </a:pathLst>
            </a:custGeom>
            <a:solidFill>
              <a:srgbClr val="6F6F6F"/>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15" name="Shape 115"/>
            <p:cNvSpPr/>
            <p:nvPr/>
          </p:nvSpPr>
          <p:spPr>
            <a:xfrm>
              <a:off x="753242" y="86923"/>
              <a:ext cx="214200" cy="231300"/>
            </a:xfrm>
            <a:custGeom>
              <a:avLst/>
              <a:gdLst/>
              <a:ahLst/>
              <a:cxnLst/>
              <a:rect l="0" t="0" r="0" b="0"/>
              <a:pathLst>
                <a:path w="120000" h="120000" extrusionOk="0">
                  <a:moveTo>
                    <a:pt x="34368" y="49811"/>
                  </a:moveTo>
                  <a:cubicBezTo>
                    <a:pt x="51613" y="49834"/>
                    <a:pt x="68836" y="49811"/>
                    <a:pt x="86065" y="49817"/>
                  </a:cubicBezTo>
                  <a:cubicBezTo>
                    <a:pt x="85998" y="37257"/>
                    <a:pt x="75343" y="26777"/>
                    <a:pt x="61718" y="26120"/>
                  </a:cubicBezTo>
                  <a:cubicBezTo>
                    <a:pt x="47709" y="25445"/>
                    <a:pt x="34946" y="36062"/>
                    <a:pt x="34368" y="49811"/>
                  </a:cubicBezTo>
                  <a:close/>
                  <a:moveTo>
                    <a:pt x="34785" y="70297"/>
                  </a:moveTo>
                  <a:cubicBezTo>
                    <a:pt x="35324" y="72628"/>
                    <a:pt x="35475" y="74371"/>
                    <a:pt x="36131" y="75937"/>
                  </a:cubicBezTo>
                  <a:cubicBezTo>
                    <a:pt x="39857" y="84817"/>
                    <a:pt x="46986" y="89674"/>
                    <a:pt x="56958" y="91828"/>
                  </a:cubicBezTo>
                  <a:cubicBezTo>
                    <a:pt x="69148" y="94462"/>
                    <a:pt x="79653" y="90880"/>
                    <a:pt x="89974" y="85600"/>
                  </a:cubicBezTo>
                  <a:cubicBezTo>
                    <a:pt x="93489" y="83811"/>
                    <a:pt x="97115" y="82120"/>
                    <a:pt x="100869" y="80845"/>
                  </a:cubicBezTo>
                  <a:cubicBezTo>
                    <a:pt x="106035" y="79097"/>
                    <a:pt x="110423" y="81085"/>
                    <a:pt x="113710" y="84657"/>
                  </a:cubicBezTo>
                  <a:cubicBezTo>
                    <a:pt x="117247" y="88497"/>
                    <a:pt x="118943" y="93011"/>
                    <a:pt x="116590" y="98074"/>
                  </a:cubicBezTo>
                  <a:cubicBezTo>
                    <a:pt x="114438" y="102697"/>
                    <a:pt x="110534" y="106045"/>
                    <a:pt x="106147" y="108588"/>
                  </a:cubicBezTo>
                  <a:cubicBezTo>
                    <a:pt x="94729" y="115217"/>
                    <a:pt x="82272" y="118977"/>
                    <a:pt x="68703" y="119805"/>
                  </a:cubicBezTo>
                  <a:cubicBezTo>
                    <a:pt x="58581" y="120422"/>
                    <a:pt x="48771" y="119685"/>
                    <a:pt x="39273" y="116360"/>
                  </a:cubicBezTo>
                  <a:cubicBezTo>
                    <a:pt x="23101" y="110691"/>
                    <a:pt x="11867" y="100394"/>
                    <a:pt x="5216" y="85565"/>
                  </a:cubicBezTo>
                  <a:cubicBezTo>
                    <a:pt x="1751" y="77834"/>
                    <a:pt x="0" y="69742"/>
                    <a:pt x="0" y="61605"/>
                  </a:cubicBezTo>
                  <a:cubicBezTo>
                    <a:pt x="0" y="37525"/>
                    <a:pt x="13235" y="12520"/>
                    <a:pt x="40574" y="3434"/>
                  </a:cubicBezTo>
                  <a:cubicBezTo>
                    <a:pt x="59955" y="-3005"/>
                    <a:pt x="78207" y="-314"/>
                    <a:pt x="94713" y="10937"/>
                  </a:cubicBezTo>
                  <a:cubicBezTo>
                    <a:pt x="107604" y="19725"/>
                    <a:pt x="115823" y="31657"/>
                    <a:pt x="119049" y="46200"/>
                  </a:cubicBezTo>
                  <a:cubicBezTo>
                    <a:pt x="120122" y="51022"/>
                    <a:pt x="120111" y="56154"/>
                    <a:pt x="119860" y="61108"/>
                  </a:cubicBezTo>
                  <a:cubicBezTo>
                    <a:pt x="119594" y="66365"/>
                    <a:pt x="115289" y="69834"/>
                    <a:pt x="109650" y="70194"/>
                  </a:cubicBezTo>
                  <a:cubicBezTo>
                    <a:pt x="107720" y="70320"/>
                    <a:pt x="105785" y="70302"/>
                    <a:pt x="103855" y="70302"/>
                  </a:cubicBezTo>
                  <a:cubicBezTo>
                    <a:pt x="82990" y="70308"/>
                    <a:pt x="62124" y="70302"/>
                    <a:pt x="41258" y="70297"/>
                  </a:cubicBezTo>
                  <a:cubicBezTo>
                    <a:pt x="39373" y="70297"/>
                    <a:pt x="37493" y="70297"/>
                    <a:pt x="34785" y="70297"/>
                  </a:cubicBezTo>
                  <a:close/>
                </a:path>
              </a:pathLst>
            </a:custGeom>
            <a:solidFill>
              <a:srgbClr val="6F6F6F"/>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16" name="Shape 116"/>
            <p:cNvSpPr/>
            <p:nvPr/>
          </p:nvSpPr>
          <p:spPr>
            <a:xfrm>
              <a:off x="457329" y="88986"/>
              <a:ext cx="60000" cy="226500"/>
            </a:xfrm>
            <a:custGeom>
              <a:avLst/>
              <a:gdLst/>
              <a:ahLst/>
              <a:cxnLst/>
              <a:rect l="0" t="0" r="0" b="0"/>
              <a:pathLst>
                <a:path w="120000" h="120000" extrusionOk="0">
                  <a:moveTo>
                    <a:pt x="119910" y="60271"/>
                  </a:moveTo>
                  <a:cubicBezTo>
                    <a:pt x="119910" y="74704"/>
                    <a:pt x="119726" y="89142"/>
                    <a:pt x="120000" y="103575"/>
                  </a:cubicBezTo>
                  <a:cubicBezTo>
                    <a:pt x="120105" y="109290"/>
                    <a:pt x="112656" y="113938"/>
                    <a:pt x="94619" y="117130"/>
                  </a:cubicBezTo>
                  <a:cubicBezTo>
                    <a:pt x="57000" y="123792"/>
                    <a:pt x="6874" y="118510"/>
                    <a:pt x="351" y="104943"/>
                  </a:cubicBezTo>
                  <a:cubicBezTo>
                    <a:pt x="-167" y="103864"/>
                    <a:pt x="44" y="102755"/>
                    <a:pt x="44" y="101658"/>
                  </a:cubicBezTo>
                  <a:cubicBezTo>
                    <a:pt x="44" y="74253"/>
                    <a:pt x="-55" y="46843"/>
                    <a:pt x="256" y="19438"/>
                  </a:cubicBezTo>
                  <a:cubicBezTo>
                    <a:pt x="289" y="16563"/>
                    <a:pt x="1343" y="13578"/>
                    <a:pt x="4415" y="10841"/>
                  </a:cubicBezTo>
                  <a:cubicBezTo>
                    <a:pt x="12718" y="3435"/>
                    <a:pt x="39604" y="-906"/>
                    <a:pt x="68240" y="161"/>
                  </a:cubicBezTo>
                  <a:cubicBezTo>
                    <a:pt x="97251" y="1241"/>
                    <a:pt x="119029" y="7100"/>
                    <a:pt x="119442" y="14779"/>
                  </a:cubicBezTo>
                  <a:cubicBezTo>
                    <a:pt x="120267" y="29939"/>
                    <a:pt x="119687" y="45105"/>
                    <a:pt x="119687" y="60271"/>
                  </a:cubicBezTo>
                  <a:cubicBezTo>
                    <a:pt x="119760" y="60271"/>
                    <a:pt x="119832" y="60271"/>
                    <a:pt x="119910" y="60271"/>
                  </a:cubicBezTo>
                  <a:close/>
                </a:path>
              </a:pathLst>
            </a:custGeom>
            <a:solidFill>
              <a:srgbClr val="FD2A00"/>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17" name="Shape 117"/>
            <p:cNvSpPr/>
            <p:nvPr/>
          </p:nvSpPr>
          <p:spPr>
            <a:xfrm>
              <a:off x="452969" y="-2"/>
              <a:ext cx="67800" cy="678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FD2A00"/>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hnak you">
  <p:cSld name="Thnak you">
    <p:spTree>
      <p:nvGrpSpPr>
        <p:cNvPr id="1" name="Shape 118"/>
        <p:cNvGrpSpPr/>
        <p:nvPr/>
      </p:nvGrpSpPr>
      <p:grpSpPr>
        <a:xfrm>
          <a:off x="0" y="0"/>
          <a:ext cx="0" cy="0"/>
          <a:chOff x="0" y="0"/>
          <a:chExt cx="0" cy="0"/>
        </a:xfrm>
      </p:grpSpPr>
      <p:grpSp>
        <p:nvGrpSpPr>
          <p:cNvPr id="119" name="Shape 119"/>
          <p:cNvGrpSpPr/>
          <p:nvPr/>
        </p:nvGrpSpPr>
        <p:grpSpPr>
          <a:xfrm>
            <a:off x="-31978" y="0"/>
            <a:ext cx="10696010" cy="5217205"/>
            <a:chOff x="-42592" y="0"/>
            <a:chExt cx="14246151" cy="6956273"/>
          </a:xfrm>
        </p:grpSpPr>
        <p:sp>
          <p:nvSpPr>
            <p:cNvPr id="120" name="Shape 120"/>
            <p:cNvSpPr/>
            <p:nvPr/>
          </p:nvSpPr>
          <p:spPr>
            <a:xfrm>
              <a:off x="0" y="0"/>
              <a:ext cx="12179400" cy="6858000"/>
            </a:xfrm>
            <a:prstGeom prst="rect">
              <a:avLst/>
            </a:prstGeom>
            <a:gradFill>
              <a:gsLst>
                <a:gs pos="0">
                  <a:schemeClr val="dk2"/>
                </a:gs>
                <a:gs pos="36000">
                  <a:schemeClr val="dk2"/>
                </a:gs>
                <a:gs pos="100000">
                  <a:srgbClr val="940000"/>
                </a:gs>
              </a:gsLst>
              <a:path path="circle">
                <a:fillToRect t="100000" r="100000"/>
              </a:path>
              <a:tileRect l="-100000" b="-100000"/>
            </a:gradFill>
            <a:ln w="12700" cap="flat" cmpd="sng">
              <a:solidFill>
                <a:srgbClr val="FF4300"/>
              </a:solidFill>
              <a:prstDash val="solid"/>
              <a:round/>
              <a:headEnd type="none" w="med" len="med"/>
              <a:tailEnd type="none" w="med" len="med"/>
            </a:ln>
          </p:spPr>
          <p:txBody>
            <a:bodyPr spcFirstLastPara="1" wrap="square" lIns="34275" tIns="17125" rIns="34275" bIns="17125" anchor="ctr" anchorCtr="0">
              <a:noAutofit/>
            </a:bodyPr>
            <a:lstStyle/>
            <a:p>
              <a:pPr marL="0" marR="0" lvl="0" indent="0" algn="ctr" rtl="0">
                <a:spcBef>
                  <a:spcPts val="0"/>
                </a:spcBef>
                <a:spcAft>
                  <a:spcPts val="0"/>
                </a:spcAft>
                <a:buNone/>
              </a:pPr>
              <a:endParaRPr sz="500" dirty="0">
                <a:solidFill>
                  <a:srgbClr val="5A5A5A"/>
                </a:solidFill>
                <a:latin typeface="Helvetica Neue"/>
                <a:ea typeface="Helvetica Neue"/>
                <a:cs typeface="Helvetica Neue"/>
                <a:sym typeface="Helvetica Neue"/>
              </a:endParaRPr>
            </a:p>
          </p:txBody>
        </p:sp>
        <p:grpSp>
          <p:nvGrpSpPr>
            <p:cNvPr id="121" name="Shape 121"/>
            <p:cNvGrpSpPr/>
            <p:nvPr/>
          </p:nvGrpSpPr>
          <p:grpSpPr>
            <a:xfrm>
              <a:off x="3855432" y="4814344"/>
              <a:ext cx="4941252" cy="2141929"/>
              <a:chOff x="7718507" y="9044624"/>
              <a:chExt cx="11964291" cy="5181251"/>
            </a:xfrm>
          </p:grpSpPr>
          <p:sp>
            <p:nvSpPr>
              <p:cNvPr id="122" name="Shape 122"/>
              <p:cNvSpPr/>
              <p:nvPr/>
            </p:nvSpPr>
            <p:spPr>
              <a:xfrm>
                <a:off x="7718507" y="10812175"/>
                <a:ext cx="2997900" cy="3413700"/>
              </a:xfrm>
              <a:custGeom>
                <a:avLst/>
                <a:gdLst/>
                <a:ahLst/>
                <a:cxnLst/>
                <a:rect l="0" t="0" r="0" b="0"/>
                <a:pathLst>
                  <a:path w="120000" h="120000" extrusionOk="0">
                    <a:moveTo>
                      <a:pt x="116379" y="29792"/>
                    </a:moveTo>
                    <a:lnTo>
                      <a:pt x="58084" y="29792"/>
                    </a:lnTo>
                    <a:cubicBezTo>
                      <a:pt x="55356" y="29792"/>
                      <a:pt x="53677" y="27214"/>
                      <a:pt x="55041" y="25141"/>
                    </a:cubicBezTo>
                    <a:lnTo>
                      <a:pt x="67267" y="6492"/>
                    </a:lnTo>
                    <a:cubicBezTo>
                      <a:pt x="68264" y="5019"/>
                      <a:pt x="67686" y="3085"/>
                      <a:pt x="66007" y="2256"/>
                    </a:cubicBezTo>
                    <a:lnTo>
                      <a:pt x="63279" y="874"/>
                    </a:lnTo>
                    <a:cubicBezTo>
                      <a:pt x="61547" y="0"/>
                      <a:pt x="59396" y="506"/>
                      <a:pt x="58399" y="2026"/>
                    </a:cubicBezTo>
                    <a:lnTo>
                      <a:pt x="29278" y="46323"/>
                    </a:lnTo>
                    <a:cubicBezTo>
                      <a:pt x="27914" y="48396"/>
                      <a:pt x="24503" y="48396"/>
                      <a:pt x="23139" y="46323"/>
                    </a:cubicBezTo>
                    <a:lnTo>
                      <a:pt x="10861" y="27674"/>
                    </a:lnTo>
                    <a:cubicBezTo>
                      <a:pt x="9864" y="26201"/>
                      <a:pt x="7713" y="25694"/>
                      <a:pt x="6034" y="26523"/>
                    </a:cubicBezTo>
                    <a:lnTo>
                      <a:pt x="3305" y="27904"/>
                    </a:lnTo>
                    <a:cubicBezTo>
                      <a:pt x="1574" y="28779"/>
                      <a:pt x="996" y="30667"/>
                      <a:pt x="1993" y="32187"/>
                    </a:cubicBezTo>
                    <a:lnTo>
                      <a:pt x="31167" y="76485"/>
                    </a:lnTo>
                    <a:cubicBezTo>
                      <a:pt x="32531" y="78557"/>
                      <a:pt x="30800" y="81135"/>
                      <a:pt x="28071" y="81135"/>
                    </a:cubicBezTo>
                    <a:lnTo>
                      <a:pt x="3567" y="81135"/>
                    </a:lnTo>
                    <a:cubicBezTo>
                      <a:pt x="1574" y="81135"/>
                      <a:pt x="0" y="82563"/>
                      <a:pt x="0" y="84267"/>
                    </a:cubicBezTo>
                    <a:lnTo>
                      <a:pt x="0" y="87029"/>
                    </a:lnTo>
                    <a:cubicBezTo>
                      <a:pt x="0" y="88733"/>
                      <a:pt x="1574" y="90115"/>
                      <a:pt x="3567" y="90115"/>
                    </a:cubicBezTo>
                    <a:lnTo>
                      <a:pt x="61862" y="90115"/>
                    </a:lnTo>
                    <a:cubicBezTo>
                      <a:pt x="64591" y="90115"/>
                      <a:pt x="66270" y="92739"/>
                      <a:pt x="64905" y="94811"/>
                    </a:cubicBezTo>
                    <a:lnTo>
                      <a:pt x="52680" y="113461"/>
                    </a:lnTo>
                    <a:cubicBezTo>
                      <a:pt x="51683" y="114934"/>
                      <a:pt x="52260" y="116822"/>
                      <a:pt x="53992" y="117697"/>
                    </a:cubicBezTo>
                    <a:lnTo>
                      <a:pt x="56668" y="119079"/>
                    </a:lnTo>
                    <a:cubicBezTo>
                      <a:pt x="58399" y="119953"/>
                      <a:pt x="60550" y="119401"/>
                      <a:pt x="61547" y="117927"/>
                    </a:cubicBezTo>
                    <a:lnTo>
                      <a:pt x="90668" y="73630"/>
                    </a:lnTo>
                    <a:cubicBezTo>
                      <a:pt x="92033" y="71557"/>
                      <a:pt x="95443" y="71557"/>
                      <a:pt x="96808" y="73630"/>
                    </a:cubicBezTo>
                    <a:lnTo>
                      <a:pt x="109086" y="92279"/>
                    </a:lnTo>
                    <a:cubicBezTo>
                      <a:pt x="110083" y="93752"/>
                      <a:pt x="112234" y="94259"/>
                      <a:pt x="113965" y="93384"/>
                    </a:cubicBezTo>
                    <a:lnTo>
                      <a:pt x="116641" y="92003"/>
                    </a:lnTo>
                    <a:cubicBezTo>
                      <a:pt x="118373" y="91174"/>
                      <a:pt x="118950" y="89240"/>
                      <a:pt x="117953" y="87766"/>
                    </a:cubicBezTo>
                    <a:lnTo>
                      <a:pt x="88832" y="43468"/>
                    </a:lnTo>
                    <a:cubicBezTo>
                      <a:pt x="87468" y="41396"/>
                      <a:pt x="89147" y="38772"/>
                      <a:pt x="91875" y="38772"/>
                    </a:cubicBezTo>
                    <a:lnTo>
                      <a:pt x="116379" y="38772"/>
                    </a:lnTo>
                    <a:cubicBezTo>
                      <a:pt x="118373" y="38772"/>
                      <a:pt x="119947" y="37390"/>
                      <a:pt x="119947" y="35686"/>
                    </a:cubicBezTo>
                    <a:lnTo>
                      <a:pt x="119947" y="32924"/>
                    </a:lnTo>
                    <a:cubicBezTo>
                      <a:pt x="119947" y="31220"/>
                      <a:pt x="118373" y="29792"/>
                      <a:pt x="116379" y="29792"/>
                    </a:cubicBezTo>
                    <a:close/>
                    <a:moveTo>
                      <a:pt x="59554" y="70959"/>
                    </a:moveTo>
                    <a:cubicBezTo>
                      <a:pt x="52627" y="70959"/>
                      <a:pt x="47013" y="66032"/>
                      <a:pt x="47013" y="59953"/>
                    </a:cubicBezTo>
                    <a:cubicBezTo>
                      <a:pt x="47013" y="53921"/>
                      <a:pt x="52627" y="48994"/>
                      <a:pt x="59554" y="48994"/>
                    </a:cubicBezTo>
                    <a:cubicBezTo>
                      <a:pt x="66480" y="48994"/>
                      <a:pt x="72041" y="53921"/>
                      <a:pt x="72041" y="59953"/>
                    </a:cubicBezTo>
                    <a:cubicBezTo>
                      <a:pt x="72041" y="66032"/>
                      <a:pt x="66480" y="70959"/>
                      <a:pt x="59554" y="70959"/>
                    </a:cubicBezTo>
                    <a:close/>
                  </a:path>
                </a:pathLst>
              </a:custGeom>
              <a:solidFill>
                <a:srgbClr val="A50000">
                  <a:alpha val="2275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23" name="Shape 123"/>
              <p:cNvSpPr/>
              <p:nvPr/>
            </p:nvSpPr>
            <p:spPr>
              <a:xfrm>
                <a:off x="13598102" y="9044624"/>
                <a:ext cx="4494000" cy="5123700"/>
              </a:xfrm>
              <a:custGeom>
                <a:avLst/>
                <a:gdLst/>
                <a:ahLst/>
                <a:cxnLst/>
                <a:rect l="0" t="0" r="0" b="0"/>
                <a:pathLst>
                  <a:path w="120000" h="120000" extrusionOk="0">
                    <a:moveTo>
                      <a:pt x="116398" y="29831"/>
                    </a:moveTo>
                    <a:lnTo>
                      <a:pt x="58111" y="29831"/>
                    </a:lnTo>
                    <a:cubicBezTo>
                      <a:pt x="55384" y="29831"/>
                      <a:pt x="53671" y="27222"/>
                      <a:pt x="55034" y="25135"/>
                    </a:cubicBezTo>
                    <a:lnTo>
                      <a:pt x="67272" y="6506"/>
                    </a:lnTo>
                    <a:cubicBezTo>
                      <a:pt x="68286" y="5002"/>
                      <a:pt x="67692" y="3099"/>
                      <a:pt x="65979" y="2240"/>
                    </a:cubicBezTo>
                    <a:lnTo>
                      <a:pt x="63251" y="859"/>
                    </a:lnTo>
                    <a:cubicBezTo>
                      <a:pt x="61573" y="0"/>
                      <a:pt x="59405" y="521"/>
                      <a:pt x="58426" y="2025"/>
                    </a:cubicBezTo>
                    <a:lnTo>
                      <a:pt x="29265" y="46342"/>
                    </a:lnTo>
                    <a:cubicBezTo>
                      <a:pt x="27902" y="48398"/>
                      <a:pt x="24475" y="48398"/>
                      <a:pt x="23111" y="46342"/>
                    </a:cubicBezTo>
                    <a:lnTo>
                      <a:pt x="10874" y="27682"/>
                    </a:lnTo>
                    <a:cubicBezTo>
                      <a:pt x="9895" y="26209"/>
                      <a:pt x="7692" y="25687"/>
                      <a:pt x="6013" y="26547"/>
                    </a:cubicBezTo>
                    <a:lnTo>
                      <a:pt x="3286" y="27928"/>
                    </a:lnTo>
                    <a:cubicBezTo>
                      <a:pt x="1608" y="28787"/>
                      <a:pt x="1013" y="30690"/>
                      <a:pt x="1993" y="32194"/>
                    </a:cubicBezTo>
                    <a:lnTo>
                      <a:pt x="31153" y="76511"/>
                    </a:lnTo>
                    <a:cubicBezTo>
                      <a:pt x="32517" y="78567"/>
                      <a:pt x="30804" y="81176"/>
                      <a:pt x="28076" y="81176"/>
                    </a:cubicBezTo>
                    <a:lnTo>
                      <a:pt x="3531" y="81176"/>
                    </a:lnTo>
                    <a:cubicBezTo>
                      <a:pt x="1573" y="81176"/>
                      <a:pt x="0" y="82588"/>
                      <a:pt x="0" y="84306"/>
                    </a:cubicBezTo>
                    <a:lnTo>
                      <a:pt x="0" y="87038"/>
                    </a:lnTo>
                    <a:cubicBezTo>
                      <a:pt x="0" y="88757"/>
                      <a:pt x="1573" y="90168"/>
                      <a:pt x="3531" y="90168"/>
                    </a:cubicBezTo>
                    <a:lnTo>
                      <a:pt x="61853" y="90168"/>
                    </a:lnTo>
                    <a:cubicBezTo>
                      <a:pt x="64580" y="90168"/>
                      <a:pt x="66293" y="92777"/>
                      <a:pt x="64930" y="94833"/>
                    </a:cubicBezTo>
                    <a:lnTo>
                      <a:pt x="52657" y="113493"/>
                    </a:lnTo>
                    <a:cubicBezTo>
                      <a:pt x="51678" y="114966"/>
                      <a:pt x="52272" y="116869"/>
                      <a:pt x="53951" y="117728"/>
                    </a:cubicBezTo>
                    <a:lnTo>
                      <a:pt x="56678" y="119109"/>
                    </a:lnTo>
                    <a:cubicBezTo>
                      <a:pt x="58391" y="119969"/>
                      <a:pt x="60559" y="119478"/>
                      <a:pt x="61538" y="117974"/>
                    </a:cubicBezTo>
                    <a:lnTo>
                      <a:pt x="90699" y="73657"/>
                    </a:lnTo>
                    <a:cubicBezTo>
                      <a:pt x="92062" y="71570"/>
                      <a:pt x="95454" y="71570"/>
                      <a:pt x="96853" y="73657"/>
                    </a:cubicBezTo>
                    <a:lnTo>
                      <a:pt x="109090" y="92286"/>
                    </a:lnTo>
                    <a:cubicBezTo>
                      <a:pt x="110069" y="93790"/>
                      <a:pt x="112237" y="94281"/>
                      <a:pt x="113951" y="93421"/>
                    </a:cubicBezTo>
                    <a:lnTo>
                      <a:pt x="116678" y="92040"/>
                    </a:lnTo>
                    <a:cubicBezTo>
                      <a:pt x="118356" y="91181"/>
                      <a:pt x="118951" y="89278"/>
                      <a:pt x="117972" y="87805"/>
                    </a:cubicBezTo>
                    <a:lnTo>
                      <a:pt x="88811" y="43488"/>
                    </a:lnTo>
                    <a:cubicBezTo>
                      <a:pt x="87447" y="41401"/>
                      <a:pt x="89160" y="38792"/>
                      <a:pt x="91888" y="38792"/>
                    </a:cubicBezTo>
                    <a:lnTo>
                      <a:pt x="116398" y="38792"/>
                    </a:lnTo>
                    <a:cubicBezTo>
                      <a:pt x="118356" y="38792"/>
                      <a:pt x="119965" y="37411"/>
                      <a:pt x="119965" y="35693"/>
                    </a:cubicBezTo>
                    <a:lnTo>
                      <a:pt x="119965" y="32930"/>
                    </a:lnTo>
                    <a:cubicBezTo>
                      <a:pt x="119965" y="31212"/>
                      <a:pt x="118356" y="29831"/>
                      <a:pt x="116398" y="29831"/>
                    </a:cubicBezTo>
                    <a:close/>
                    <a:moveTo>
                      <a:pt x="59545" y="70987"/>
                    </a:moveTo>
                    <a:cubicBezTo>
                      <a:pt x="52622" y="70987"/>
                      <a:pt x="47027" y="66046"/>
                      <a:pt x="47027" y="60000"/>
                    </a:cubicBezTo>
                    <a:cubicBezTo>
                      <a:pt x="47027" y="53923"/>
                      <a:pt x="52622" y="49012"/>
                      <a:pt x="59545" y="49012"/>
                    </a:cubicBezTo>
                    <a:cubicBezTo>
                      <a:pt x="66468" y="49012"/>
                      <a:pt x="72062" y="53923"/>
                      <a:pt x="72062" y="60000"/>
                    </a:cubicBezTo>
                    <a:cubicBezTo>
                      <a:pt x="72062" y="66046"/>
                      <a:pt x="66468" y="70987"/>
                      <a:pt x="59545" y="70987"/>
                    </a:cubicBezTo>
                    <a:close/>
                  </a:path>
                </a:pathLst>
              </a:custGeom>
              <a:solidFill>
                <a:srgbClr val="A50000">
                  <a:alpha val="3373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24" name="Shape 124"/>
              <p:cNvSpPr/>
              <p:nvPr/>
            </p:nvSpPr>
            <p:spPr>
              <a:xfrm>
                <a:off x="10843482" y="12227366"/>
                <a:ext cx="1704000" cy="1940700"/>
              </a:xfrm>
              <a:custGeom>
                <a:avLst/>
                <a:gdLst/>
                <a:ahLst/>
                <a:cxnLst/>
                <a:rect l="0" t="0" r="0" b="0"/>
                <a:pathLst>
                  <a:path w="120000" h="120000" extrusionOk="0">
                    <a:moveTo>
                      <a:pt x="116405" y="29777"/>
                    </a:moveTo>
                    <a:lnTo>
                      <a:pt x="58064" y="29777"/>
                    </a:lnTo>
                    <a:cubicBezTo>
                      <a:pt x="55391" y="29777"/>
                      <a:pt x="53640" y="27188"/>
                      <a:pt x="55023" y="25084"/>
                    </a:cubicBezTo>
                    <a:lnTo>
                      <a:pt x="67281" y="6473"/>
                    </a:lnTo>
                    <a:cubicBezTo>
                      <a:pt x="68294" y="5016"/>
                      <a:pt x="67649" y="3074"/>
                      <a:pt x="65990" y="2184"/>
                    </a:cubicBezTo>
                    <a:lnTo>
                      <a:pt x="63317" y="809"/>
                    </a:lnTo>
                    <a:cubicBezTo>
                      <a:pt x="61566" y="0"/>
                      <a:pt x="59447" y="485"/>
                      <a:pt x="58433" y="1942"/>
                    </a:cubicBezTo>
                    <a:lnTo>
                      <a:pt x="29308" y="46284"/>
                    </a:lnTo>
                    <a:cubicBezTo>
                      <a:pt x="27926" y="48388"/>
                      <a:pt x="24516" y="48388"/>
                      <a:pt x="23133" y="46284"/>
                    </a:cubicBezTo>
                    <a:lnTo>
                      <a:pt x="10875" y="27673"/>
                    </a:lnTo>
                    <a:cubicBezTo>
                      <a:pt x="9861" y="26136"/>
                      <a:pt x="7741" y="25650"/>
                      <a:pt x="5990" y="26540"/>
                    </a:cubicBezTo>
                    <a:lnTo>
                      <a:pt x="3317" y="27916"/>
                    </a:lnTo>
                    <a:cubicBezTo>
                      <a:pt x="1566" y="28725"/>
                      <a:pt x="1013" y="30667"/>
                      <a:pt x="2027" y="32124"/>
                    </a:cubicBezTo>
                    <a:lnTo>
                      <a:pt x="31152" y="76466"/>
                    </a:lnTo>
                    <a:cubicBezTo>
                      <a:pt x="32534" y="78570"/>
                      <a:pt x="30783" y="81159"/>
                      <a:pt x="28110" y="81159"/>
                    </a:cubicBezTo>
                    <a:lnTo>
                      <a:pt x="3594" y="81159"/>
                    </a:lnTo>
                    <a:cubicBezTo>
                      <a:pt x="1566" y="81159"/>
                      <a:pt x="0" y="82535"/>
                      <a:pt x="0" y="84234"/>
                    </a:cubicBezTo>
                    <a:lnTo>
                      <a:pt x="0" y="86985"/>
                    </a:lnTo>
                    <a:cubicBezTo>
                      <a:pt x="0" y="88766"/>
                      <a:pt x="1566" y="90141"/>
                      <a:pt x="3594" y="90141"/>
                    </a:cubicBezTo>
                    <a:lnTo>
                      <a:pt x="61843" y="90141"/>
                    </a:lnTo>
                    <a:cubicBezTo>
                      <a:pt x="64608" y="90141"/>
                      <a:pt x="66267" y="92730"/>
                      <a:pt x="64884" y="94834"/>
                    </a:cubicBezTo>
                    <a:lnTo>
                      <a:pt x="52626" y="113445"/>
                    </a:lnTo>
                    <a:cubicBezTo>
                      <a:pt x="51705" y="114902"/>
                      <a:pt x="52258" y="116844"/>
                      <a:pt x="54009" y="117734"/>
                    </a:cubicBezTo>
                    <a:lnTo>
                      <a:pt x="56682" y="119109"/>
                    </a:lnTo>
                    <a:cubicBezTo>
                      <a:pt x="58341" y="119919"/>
                      <a:pt x="60552" y="119433"/>
                      <a:pt x="61566" y="117977"/>
                    </a:cubicBezTo>
                    <a:lnTo>
                      <a:pt x="90691" y="73634"/>
                    </a:lnTo>
                    <a:cubicBezTo>
                      <a:pt x="92073" y="71530"/>
                      <a:pt x="95483" y="71530"/>
                      <a:pt x="96866" y="73634"/>
                    </a:cubicBezTo>
                    <a:lnTo>
                      <a:pt x="109124" y="92245"/>
                    </a:lnTo>
                    <a:cubicBezTo>
                      <a:pt x="110046" y="93782"/>
                      <a:pt x="112258" y="94268"/>
                      <a:pt x="113917" y="93378"/>
                    </a:cubicBezTo>
                    <a:lnTo>
                      <a:pt x="116682" y="92002"/>
                    </a:lnTo>
                    <a:cubicBezTo>
                      <a:pt x="118341" y="91193"/>
                      <a:pt x="118894" y="89251"/>
                      <a:pt x="117972" y="87795"/>
                    </a:cubicBezTo>
                    <a:lnTo>
                      <a:pt x="88847" y="43452"/>
                    </a:lnTo>
                    <a:cubicBezTo>
                      <a:pt x="87465" y="41348"/>
                      <a:pt x="89124" y="38759"/>
                      <a:pt x="91889" y="38759"/>
                    </a:cubicBezTo>
                    <a:lnTo>
                      <a:pt x="116405" y="38759"/>
                    </a:lnTo>
                    <a:cubicBezTo>
                      <a:pt x="118341" y="38759"/>
                      <a:pt x="119907" y="37383"/>
                      <a:pt x="119907" y="35684"/>
                    </a:cubicBezTo>
                    <a:lnTo>
                      <a:pt x="119907" y="32933"/>
                    </a:lnTo>
                    <a:cubicBezTo>
                      <a:pt x="119907" y="31153"/>
                      <a:pt x="118341" y="29777"/>
                      <a:pt x="116405" y="29777"/>
                    </a:cubicBezTo>
                    <a:close/>
                    <a:moveTo>
                      <a:pt x="59539" y="70964"/>
                    </a:moveTo>
                    <a:cubicBezTo>
                      <a:pt x="52626" y="70964"/>
                      <a:pt x="47004" y="66028"/>
                      <a:pt x="47004" y="59959"/>
                    </a:cubicBezTo>
                    <a:cubicBezTo>
                      <a:pt x="47004" y="53890"/>
                      <a:pt x="52626" y="48954"/>
                      <a:pt x="59539" y="48954"/>
                    </a:cubicBezTo>
                    <a:cubicBezTo>
                      <a:pt x="66451" y="48954"/>
                      <a:pt x="72073" y="53890"/>
                      <a:pt x="72073" y="59959"/>
                    </a:cubicBezTo>
                    <a:cubicBezTo>
                      <a:pt x="72073" y="66028"/>
                      <a:pt x="66451" y="70964"/>
                      <a:pt x="59539" y="70964"/>
                    </a:cubicBezTo>
                    <a:close/>
                  </a:path>
                </a:pathLst>
              </a:custGeom>
              <a:solidFill>
                <a:srgbClr val="A50000">
                  <a:alpha val="3373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25" name="Shape 125"/>
              <p:cNvSpPr/>
              <p:nvPr/>
            </p:nvSpPr>
            <p:spPr>
              <a:xfrm>
                <a:off x="11698374" y="10494477"/>
                <a:ext cx="1704000" cy="1946700"/>
              </a:xfrm>
              <a:custGeom>
                <a:avLst/>
                <a:gdLst/>
                <a:ahLst/>
                <a:cxnLst/>
                <a:rect l="0" t="0" r="0" b="0"/>
                <a:pathLst>
                  <a:path w="120000" h="120000" extrusionOk="0">
                    <a:moveTo>
                      <a:pt x="116402" y="29838"/>
                    </a:moveTo>
                    <a:lnTo>
                      <a:pt x="58109" y="29838"/>
                    </a:lnTo>
                    <a:cubicBezTo>
                      <a:pt x="55342" y="29838"/>
                      <a:pt x="53681" y="27169"/>
                      <a:pt x="55065" y="25148"/>
                    </a:cubicBezTo>
                    <a:lnTo>
                      <a:pt x="67332" y="6469"/>
                    </a:lnTo>
                    <a:cubicBezTo>
                      <a:pt x="68255" y="5013"/>
                      <a:pt x="67701" y="3072"/>
                      <a:pt x="66041" y="2264"/>
                    </a:cubicBezTo>
                    <a:lnTo>
                      <a:pt x="63274" y="889"/>
                    </a:lnTo>
                    <a:cubicBezTo>
                      <a:pt x="61614" y="0"/>
                      <a:pt x="59400" y="485"/>
                      <a:pt x="58478" y="2021"/>
                    </a:cubicBezTo>
                    <a:lnTo>
                      <a:pt x="29239" y="46334"/>
                    </a:lnTo>
                    <a:cubicBezTo>
                      <a:pt x="27855" y="48355"/>
                      <a:pt x="24442" y="48355"/>
                      <a:pt x="23151" y="46334"/>
                    </a:cubicBezTo>
                    <a:lnTo>
                      <a:pt x="10883" y="27654"/>
                    </a:lnTo>
                    <a:cubicBezTo>
                      <a:pt x="9869" y="26199"/>
                      <a:pt x="7655" y="25714"/>
                      <a:pt x="5995" y="26522"/>
                    </a:cubicBezTo>
                    <a:lnTo>
                      <a:pt x="3228" y="27897"/>
                    </a:lnTo>
                    <a:cubicBezTo>
                      <a:pt x="1568" y="28787"/>
                      <a:pt x="1014" y="30646"/>
                      <a:pt x="1936" y="32183"/>
                    </a:cubicBezTo>
                    <a:lnTo>
                      <a:pt x="31176" y="76495"/>
                    </a:lnTo>
                    <a:cubicBezTo>
                      <a:pt x="32467" y="78517"/>
                      <a:pt x="30807" y="81105"/>
                      <a:pt x="28039" y="81105"/>
                    </a:cubicBezTo>
                    <a:lnTo>
                      <a:pt x="3504" y="81105"/>
                    </a:lnTo>
                    <a:cubicBezTo>
                      <a:pt x="1568" y="81105"/>
                      <a:pt x="0" y="82560"/>
                      <a:pt x="0" y="84258"/>
                    </a:cubicBezTo>
                    <a:lnTo>
                      <a:pt x="0" y="87008"/>
                    </a:lnTo>
                    <a:cubicBezTo>
                      <a:pt x="0" y="88706"/>
                      <a:pt x="1568" y="90080"/>
                      <a:pt x="3504" y="90080"/>
                    </a:cubicBezTo>
                    <a:lnTo>
                      <a:pt x="61890" y="90080"/>
                    </a:lnTo>
                    <a:cubicBezTo>
                      <a:pt x="64565" y="90080"/>
                      <a:pt x="66318" y="92668"/>
                      <a:pt x="64934" y="94770"/>
                    </a:cubicBezTo>
                    <a:lnTo>
                      <a:pt x="52667" y="113369"/>
                    </a:lnTo>
                    <a:cubicBezTo>
                      <a:pt x="51744" y="114905"/>
                      <a:pt x="52298" y="116765"/>
                      <a:pt x="53958" y="117654"/>
                    </a:cubicBezTo>
                    <a:lnTo>
                      <a:pt x="56725" y="119029"/>
                    </a:lnTo>
                    <a:cubicBezTo>
                      <a:pt x="58385" y="119919"/>
                      <a:pt x="60599" y="119353"/>
                      <a:pt x="61521" y="117897"/>
                    </a:cubicBezTo>
                    <a:lnTo>
                      <a:pt x="90760" y="73584"/>
                    </a:lnTo>
                    <a:cubicBezTo>
                      <a:pt x="92052" y="71563"/>
                      <a:pt x="95372" y="71563"/>
                      <a:pt x="96756" y="73584"/>
                    </a:cubicBezTo>
                    <a:lnTo>
                      <a:pt x="109023" y="92264"/>
                    </a:lnTo>
                    <a:cubicBezTo>
                      <a:pt x="110038" y="93719"/>
                      <a:pt x="112159" y="94204"/>
                      <a:pt x="113912" y="93396"/>
                    </a:cubicBezTo>
                    <a:lnTo>
                      <a:pt x="116587" y="92021"/>
                    </a:lnTo>
                    <a:cubicBezTo>
                      <a:pt x="118339" y="91132"/>
                      <a:pt x="118893" y="89272"/>
                      <a:pt x="117970" y="87735"/>
                    </a:cubicBezTo>
                    <a:lnTo>
                      <a:pt x="88823" y="43423"/>
                    </a:lnTo>
                    <a:cubicBezTo>
                      <a:pt x="87440" y="41401"/>
                      <a:pt x="89192" y="38814"/>
                      <a:pt x="91960" y="38814"/>
                    </a:cubicBezTo>
                    <a:lnTo>
                      <a:pt x="116402" y="38814"/>
                    </a:lnTo>
                    <a:cubicBezTo>
                      <a:pt x="118339" y="38814"/>
                      <a:pt x="119907" y="37358"/>
                      <a:pt x="119907" y="35660"/>
                    </a:cubicBezTo>
                    <a:lnTo>
                      <a:pt x="119907" y="32911"/>
                    </a:lnTo>
                    <a:cubicBezTo>
                      <a:pt x="119907" y="31212"/>
                      <a:pt x="118339" y="29838"/>
                      <a:pt x="116402" y="29838"/>
                    </a:cubicBezTo>
                    <a:close/>
                    <a:moveTo>
                      <a:pt x="59584" y="70916"/>
                    </a:moveTo>
                    <a:cubicBezTo>
                      <a:pt x="52667" y="70916"/>
                      <a:pt x="47040" y="65983"/>
                      <a:pt x="47040" y="59919"/>
                    </a:cubicBezTo>
                    <a:cubicBezTo>
                      <a:pt x="47040" y="53854"/>
                      <a:pt x="52667" y="49002"/>
                      <a:pt x="59584" y="49002"/>
                    </a:cubicBezTo>
                    <a:cubicBezTo>
                      <a:pt x="66502" y="49002"/>
                      <a:pt x="72036" y="53854"/>
                      <a:pt x="72036" y="59919"/>
                    </a:cubicBezTo>
                    <a:cubicBezTo>
                      <a:pt x="72036" y="65983"/>
                      <a:pt x="66502" y="70916"/>
                      <a:pt x="59584" y="70916"/>
                    </a:cubicBezTo>
                    <a:close/>
                  </a:path>
                </a:pathLst>
              </a:custGeom>
              <a:solidFill>
                <a:srgbClr val="A50000">
                  <a:alpha val="3373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26" name="Shape 126"/>
              <p:cNvSpPr/>
              <p:nvPr/>
            </p:nvSpPr>
            <p:spPr>
              <a:xfrm>
                <a:off x="17978798" y="10757901"/>
                <a:ext cx="1704000" cy="1946700"/>
              </a:xfrm>
              <a:custGeom>
                <a:avLst/>
                <a:gdLst/>
                <a:ahLst/>
                <a:cxnLst/>
                <a:rect l="0" t="0" r="0" b="0"/>
                <a:pathLst>
                  <a:path w="120000" h="120000" extrusionOk="0">
                    <a:moveTo>
                      <a:pt x="116402" y="29838"/>
                    </a:moveTo>
                    <a:lnTo>
                      <a:pt x="58109" y="29838"/>
                    </a:lnTo>
                    <a:cubicBezTo>
                      <a:pt x="55342" y="29838"/>
                      <a:pt x="53681" y="27169"/>
                      <a:pt x="55065" y="25148"/>
                    </a:cubicBezTo>
                    <a:lnTo>
                      <a:pt x="67332" y="6469"/>
                    </a:lnTo>
                    <a:cubicBezTo>
                      <a:pt x="68255" y="5013"/>
                      <a:pt x="67701" y="3072"/>
                      <a:pt x="66041" y="2264"/>
                    </a:cubicBezTo>
                    <a:lnTo>
                      <a:pt x="63274" y="889"/>
                    </a:lnTo>
                    <a:cubicBezTo>
                      <a:pt x="61614" y="0"/>
                      <a:pt x="59400" y="485"/>
                      <a:pt x="58478" y="2021"/>
                    </a:cubicBezTo>
                    <a:lnTo>
                      <a:pt x="29239" y="46334"/>
                    </a:lnTo>
                    <a:cubicBezTo>
                      <a:pt x="27855" y="48355"/>
                      <a:pt x="24442" y="48355"/>
                      <a:pt x="23151" y="46334"/>
                    </a:cubicBezTo>
                    <a:lnTo>
                      <a:pt x="10883" y="27654"/>
                    </a:lnTo>
                    <a:cubicBezTo>
                      <a:pt x="9869" y="26199"/>
                      <a:pt x="7655" y="25714"/>
                      <a:pt x="5995" y="26522"/>
                    </a:cubicBezTo>
                    <a:lnTo>
                      <a:pt x="3228" y="27897"/>
                    </a:lnTo>
                    <a:cubicBezTo>
                      <a:pt x="1568" y="28787"/>
                      <a:pt x="1014" y="30646"/>
                      <a:pt x="1936" y="32183"/>
                    </a:cubicBezTo>
                    <a:lnTo>
                      <a:pt x="31176" y="76495"/>
                    </a:lnTo>
                    <a:cubicBezTo>
                      <a:pt x="32467" y="78517"/>
                      <a:pt x="30807" y="81105"/>
                      <a:pt x="28039" y="81105"/>
                    </a:cubicBezTo>
                    <a:lnTo>
                      <a:pt x="3504" y="81105"/>
                    </a:lnTo>
                    <a:cubicBezTo>
                      <a:pt x="1568" y="81105"/>
                      <a:pt x="0" y="82560"/>
                      <a:pt x="0" y="84258"/>
                    </a:cubicBezTo>
                    <a:lnTo>
                      <a:pt x="0" y="87008"/>
                    </a:lnTo>
                    <a:cubicBezTo>
                      <a:pt x="0" y="88706"/>
                      <a:pt x="1568" y="90080"/>
                      <a:pt x="3504" y="90080"/>
                    </a:cubicBezTo>
                    <a:lnTo>
                      <a:pt x="61890" y="90080"/>
                    </a:lnTo>
                    <a:cubicBezTo>
                      <a:pt x="64565" y="90080"/>
                      <a:pt x="66318" y="92668"/>
                      <a:pt x="64934" y="94770"/>
                    </a:cubicBezTo>
                    <a:lnTo>
                      <a:pt x="52667" y="113369"/>
                    </a:lnTo>
                    <a:cubicBezTo>
                      <a:pt x="51744" y="114905"/>
                      <a:pt x="52298" y="116765"/>
                      <a:pt x="53958" y="117654"/>
                    </a:cubicBezTo>
                    <a:lnTo>
                      <a:pt x="56725" y="119029"/>
                    </a:lnTo>
                    <a:cubicBezTo>
                      <a:pt x="58385" y="119919"/>
                      <a:pt x="60599" y="119353"/>
                      <a:pt x="61521" y="117897"/>
                    </a:cubicBezTo>
                    <a:lnTo>
                      <a:pt x="90760" y="73584"/>
                    </a:lnTo>
                    <a:cubicBezTo>
                      <a:pt x="92052" y="71563"/>
                      <a:pt x="95372" y="71563"/>
                      <a:pt x="96756" y="73584"/>
                    </a:cubicBezTo>
                    <a:lnTo>
                      <a:pt x="109023" y="92264"/>
                    </a:lnTo>
                    <a:cubicBezTo>
                      <a:pt x="110038" y="93719"/>
                      <a:pt x="112159" y="94204"/>
                      <a:pt x="113912" y="93396"/>
                    </a:cubicBezTo>
                    <a:lnTo>
                      <a:pt x="116587" y="92021"/>
                    </a:lnTo>
                    <a:cubicBezTo>
                      <a:pt x="118339" y="91132"/>
                      <a:pt x="118893" y="89272"/>
                      <a:pt x="117970" y="87735"/>
                    </a:cubicBezTo>
                    <a:lnTo>
                      <a:pt x="88823" y="43423"/>
                    </a:lnTo>
                    <a:cubicBezTo>
                      <a:pt x="87440" y="41401"/>
                      <a:pt x="89192" y="38814"/>
                      <a:pt x="91960" y="38814"/>
                    </a:cubicBezTo>
                    <a:lnTo>
                      <a:pt x="116402" y="38814"/>
                    </a:lnTo>
                    <a:cubicBezTo>
                      <a:pt x="118339" y="38814"/>
                      <a:pt x="119907" y="37358"/>
                      <a:pt x="119907" y="35660"/>
                    </a:cubicBezTo>
                    <a:lnTo>
                      <a:pt x="119907" y="32911"/>
                    </a:lnTo>
                    <a:cubicBezTo>
                      <a:pt x="119907" y="31212"/>
                      <a:pt x="118339" y="29838"/>
                      <a:pt x="116402" y="29838"/>
                    </a:cubicBezTo>
                    <a:close/>
                    <a:moveTo>
                      <a:pt x="59584" y="70916"/>
                    </a:moveTo>
                    <a:cubicBezTo>
                      <a:pt x="52667" y="70916"/>
                      <a:pt x="47040" y="65983"/>
                      <a:pt x="47040" y="59919"/>
                    </a:cubicBezTo>
                    <a:cubicBezTo>
                      <a:pt x="47040" y="53854"/>
                      <a:pt x="52667" y="49002"/>
                      <a:pt x="59584" y="49002"/>
                    </a:cubicBezTo>
                    <a:cubicBezTo>
                      <a:pt x="66502" y="49002"/>
                      <a:pt x="72036" y="53854"/>
                      <a:pt x="72036" y="59919"/>
                    </a:cubicBezTo>
                    <a:cubicBezTo>
                      <a:pt x="72036" y="65983"/>
                      <a:pt x="66502" y="70916"/>
                      <a:pt x="59584" y="70916"/>
                    </a:cubicBezTo>
                    <a:close/>
                  </a:path>
                </a:pathLst>
              </a:custGeom>
              <a:solidFill>
                <a:srgbClr val="A50000">
                  <a:alpha val="3373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grpSp>
        <p:sp>
          <p:nvSpPr>
            <p:cNvPr id="127" name="Shape 127"/>
            <p:cNvSpPr/>
            <p:nvPr/>
          </p:nvSpPr>
          <p:spPr>
            <a:xfrm>
              <a:off x="3258008" y="6327406"/>
              <a:ext cx="571200" cy="516900"/>
            </a:xfrm>
            <a:custGeom>
              <a:avLst/>
              <a:gdLst/>
              <a:ahLst/>
              <a:cxnLst/>
              <a:rect l="0" t="0" r="0" b="0"/>
              <a:pathLst>
                <a:path w="120000" h="120000" extrusionOk="0">
                  <a:moveTo>
                    <a:pt x="117805" y="115431"/>
                  </a:moveTo>
                  <a:lnTo>
                    <a:pt x="115885" y="115431"/>
                  </a:lnTo>
                  <a:lnTo>
                    <a:pt x="115885" y="64416"/>
                  </a:lnTo>
                  <a:cubicBezTo>
                    <a:pt x="115885" y="63197"/>
                    <a:pt x="114925" y="62131"/>
                    <a:pt x="113828" y="62131"/>
                  </a:cubicBezTo>
                  <a:lnTo>
                    <a:pt x="99840" y="62131"/>
                  </a:lnTo>
                  <a:lnTo>
                    <a:pt x="99840" y="55583"/>
                  </a:lnTo>
                  <a:cubicBezTo>
                    <a:pt x="99840" y="54365"/>
                    <a:pt x="99017" y="53299"/>
                    <a:pt x="97920" y="53299"/>
                  </a:cubicBezTo>
                  <a:cubicBezTo>
                    <a:pt x="96822" y="53299"/>
                    <a:pt x="95862" y="54365"/>
                    <a:pt x="95862" y="55583"/>
                  </a:cubicBezTo>
                  <a:lnTo>
                    <a:pt x="95862" y="62131"/>
                  </a:lnTo>
                  <a:lnTo>
                    <a:pt x="93942" y="62131"/>
                  </a:lnTo>
                  <a:cubicBezTo>
                    <a:pt x="92708" y="62131"/>
                    <a:pt x="91885" y="63197"/>
                    <a:pt x="91885" y="64416"/>
                  </a:cubicBezTo>
                  <a:lnTo>
                    <a:pt x="91885" y="115431"/>
                  </a:lnTo>
                  <a:lnTo>
                    <a:pt x="83931" y="115431"/>
                  </a:lnTo>
                  <a:lnTo>
                    <a:pt x="83931" y="15532"/>
                  </a:lnTo>
                  <a:cubicBezTo>
                    <a:pt x="83931" y="14314"/>
                    <a:pt x="82971" y="13401"/>
                    <a:pt x="81874" y="13401"/>
                  </a:cubicBezTo>
                  <a:lnTo>
                    <a:pt x="71862" y="13401"/>
                  </a:lnTo>
                  <a:lnTo>
                    <a:pt x="71862" y="2284"/>
                  </a:lnTo>
                  <a:cubicBezTo>
                    <a:pt x="71862" y="1065"/>
                    <a:pt x="71040" y="0"/>
                    <a:pt x="69942" y="0"/>
                  </a:cubicBezTo>
                  <a:lnTo>
                    <a:pt x="49920" y="0"/>
                  </a:lnTo>
                  <a:cubicBezTo>
                    <a:pt x="48822" y="0"/>
                    <a:pt x="47862" y="1065"/>
                    <a:pt x="47862" y="2284"/>
                  </a:cubicBezTo>
                  <a:lnTo>
                    <a:pt x="47862" y="13401"/>
                  </a:lnTo>
                  <a:lnTo>
                    <a:pt x="37851" y="13401"/>
                  </a:lnTo>
                  <a:cubicBezTo>
                    <a:pt x="36754" y="13401"/>
                    <a:pt x="35931" y="14314"/>
                    <a:pt x="35931" y="15532"/>
                  </a:cubicBezTo>
                  <a:lnTo>
                    <a:pt x="35931" y="115431"/>
                  </a:lnTo>
                  <a:lnTo>
                    <a:pt x="27977" y="115431"/>
                  </a:lnTo>
                  <a:lnTo>
                    <a:pt x="27977" y="64416"/>
                  </a:lnTo>
                  <a:cubicBezTo>
                    <a:pt x="27977" y="63197"/>
                    <a:pt x="27017" y="62131"/>
                    <a:pt x="25920" y="62131"/>
                  </a:cubicBezTo>
                  <a:lnTo>
                    <a:pt x="23862" y="62131"/>
                  </a:lnTo>
                  <a:lnTo>
                    <a:pt x="23862" y="55583"/>
                  </a:lnTo>
                  <a:cubicBezTo>
                    <a:pt x="23862" y="54365"/>
                    <a:pt x="23040" y="53299"/>
                    <a:pt x="21942" y="53299"/>
                  </a:cubicBezTo>
                  <a:cubicBezTo>
                    <a:pt x="20845" y="53299"/>
                    <a:pt x="19885" y="54365"/>
                    <a:pt x="19885" y="55583"/>
                  </a:cubicBezTo>
                  <a:lnTo>
                    <a:pt x="19885" y="62131"/>
                  </a:lnTo>
                  <a:lnTo>
                    <a:pt x="5897" y="62131"/>
                  </a:lnTo>
                  <a:cubicBezTo>
                    <a:pt x="4800" y="62131"/>
                    <a:pt x="3977" y="63197"/>
                    <a:pt x="3977" y="64416"/>
                  </a:cubicBezTo>
                  <a:lnTo>
                    <a:pt x="3977" y="115431"/>
                  </a:lnTo>
                  <a:lnTo>
                    <a:pt x="1920" y="115431"/>
                  </a:lnTo>
                  <a:cubicBezTo>
                    <a:pt x="822" y="115431"/>
                    <a:pt x="0" y="116497"/>
                    <a:pt x="0" y="117715"/>
                  </a:cubicBezTo>
                  <a:cubicBezTo>
                    <a:pt x="0" y="118934"/>
                    <a:pt x="822" y="119847"/>
                    <a:pt x="1920" y="119847"/>
                  </a:cubicBezTo>
                  <a:lnTo>
                    <a:pt x="5897" y="119847"/>
                  </a:lnTo>
                  <a:lnTo>
                    <a:pt x="25920" y="119847"/>
                  </a:lnTo>
                  <a:lnTo>
                    <a:pt x="37851" y="119847"/>
                  </a:lnTo>
                  <a:lnTo>
                    <a:pt x="81874" y="119847"/>
                  </a:lnTo>
                  <a:lnTo>
                    <a:pt x="93942" y="119847"/>
                  </a:lnTo>
                  <a:lnTo>
                    <a:pt x="113828" y="119847"/>
                  </a:lnTo>
                  <a:lnTo>
                    <a:pt x="117805" y="119847"/>
                  </a:lnTo>
                  <a:cubicBezTo>
                    <a:pt x="119040" y="119847"/>
                    <a:pt x="119862" y="118934"/>
                    <a:pt x="119862" y="117715"/>
                  </a:cubicBezTo>
                  <a:cubicBezTo>
                    <a:pt x="119862" y="116497"/>
                    <a:pt x="119040" y="115431"/>
                    <a:pt x="117805" y="115431"/>
                  </a:cubicBezTo>
                  <a:close/>
                  <a:moveTo>
                    <a:pt x="73920" y="97766"/>
                  </a:moveTo>
                  <a:lnTo>
                    <a:pt x="45942" y="97766"/>
                  </a:lnTo>
                  <a:cubicBezTo>
                    <a:pt x="44845" y="97766"/>
                    <a:pt x="43885" y="96700"/>
                    <a:pt x="43885" y="95482"/>
                  </a:cubicBezTo>
                  <a:cubicBezTo>
                    <a:pt x="43885" y="94263"/>
                    <a:pt x="44845" y="93197"/>
                    <a:pt x="45942" y="93197"/>
                  </a:cubicBezTo>
                  <a:lnTo>
                    <a:pt x="73920" y="93197"/>
                  </a:lnTo>
                  <a:cubicBezTo>
                    <a:pt x="75017" y="93197"/>
                    <a:pt x="75840" y="94263"/>
                    <a:pt x="75840" y="95482"/>
                  </a:cubicBezTo>
                  <a:cubicBezTo>
                    <a:pt x="75840" y="96700"/>
                    <a:pt x="75017" y="97766"/>
                    <a:pt x="73920" y="97766"/>
                  </a:cubicBezTo>
                  <a:close/>
                  <a:moveTo>
                    <a:pt x="73920" y="84365"/>
                  </a:moveTo>
                  <a:lnTo>
                    <a:pt x="45942" y="84365"/>
                  </a:lnTo>
                  <a:cubicBezTo>
                    <a:pt x="44845" y="84365"/>
                    <a:pt x="43885" y="83451"/>
                    <a:pt x="43885" y="82233"/>
                  </a:cubicBezTo>
                  <a:cubicBezTo>
                    <a:pt x="43885" y="81015"/>
                    <a:pt x="44845" y="79949"/>
                    <a:pt x="45942" y="79949"/>
                  </a:cubicBezTo>
                  <a:lnTo>
                    <a:pt x="73920" y="79949"/>
                  </a:lnTo>
                  <a:cubicBezTo>
                    <a:pt x="75017" y="79949"/>
                    <a:pt x="75840" y="81015"/>
                    <a:pt x="75840" y="82233"/>
                  </a:cubicBezTo>
                  <a:cubicBezTo>
                    <a:pt x="75840" y="83451"/>
                    <a:pt x="75017" y="84365"/>
                    <a:pt x="73920" y="84365"/>
                  </a:cubicBezTo>
                  <a:close/>
                  <a:moveTo>
                    <a:pt x="73920" y="71116"/>
                  </a:moveTo>
                  <a:lnTo>
                    <a:pt x="45942" y="71116"/>
                  </a:lnTo>
                  <a:cubicBezTo>
                    <a:pt x="44845" y="71116"/>
                    <a:pt x="43885" y="70050"/>
                    <a:pt x="43885" y="68832"/>
                  </a:cubicBezTo>
                  <a:cubicBezTo>
                    <a:pt x="43885" y="67614"/>
                    <a:pt x="44845" y="66700"/>
                    <a:pt x="45942" y="66700"/>
                  </a:cubicBezTo>
                  <a:lnTo>
                    <a:pt x="73920" y="66700"/>
                  </a:lnTo>
                  <a:cubicBezTo>
                    <a:pt x="75017" y="66700"/>
                    <a:pt x="75840" y="67614"/>
                    <a:pt x="75840" y="68832"/>
                  </a:cubicBezTo>
                  <a:cubicBezTo>
                    <a:pt x="75840" y="70050"/>
                    <a:pt x="75017" y="71116"/>
                    <a:pt x="73920" y="71116"/>
                  </a:cubicBezTo>
                  <a:close/>
                  <a:moveTo>
                    <a:pt x="73920" y="57715"/>
                  </a:moveTo>
                  <a:lnTo>
                    <a:pt x="45942" y="57715"/>
                  </a:lnTo>
                  <a:cubicBezTo>
                    <a:pt x="44845" y="57715"/>
                    <a:pt x="43885" y="56802"/>
                    <a:pt x="43885" y="55583"/>
                  </a:cubicBezTo>
                  <a:cubicBezTo>
                    <a:pt x="43885" y="54365"/>
                    <a:pt x="44845" y="53299"/>
                    <a:pt x="45942" y="53299"/>
                  </a:cubicBezTo>
                  <a:lnTo>
                    <a:pt x="73920" y="53299"/>
                  </a:lnTo>
                  <a:cubicBezTo>
                    <a:pt x="75017" y="53299"/>
                    <a:pt x="75840" y="54365"/>
                    <a:pt x="75840" y="55583"/>
                  </a:cubicBezTo>
                  <a:cubicBezTo>
                    <a:pt x="75840" y="56802"/>
                    <a:pt x="75017" y="57715"/>
                    <a:pt x="73920" y="57715"/>
                  </a:cubicBezTo>
                  <a:close/>
                  <a:moveTo>
                    <a:pt x="73920" y="44467"/>
                  </a:moveTo>
                  <a:lnTo>
                    <a:pt x="45942" y="44467"/>
                  </a:lnTo>
                  <a:cubicBezTo>
                    <a:pt x="44845" y="44467"/>
                    <a:pt x="43885" y="43401"/>
                    <a:pt x="43885" y="42182"/>
                  </a:cubicBezTo>
                  <a:cubicBezTo>
                    <a:pt x="43885" y="40964"/>
                    <a:pt x="44845" y="40050"/>
                    <a:pt x="45942" y="40050"/>
                  </a:cubicBezTo>
                  <a:lnTo>
                    <a:pt x="73920" y="40050"/>
                  </a:lnTo>
                  <a:cubicBezTo>
                    <a:pt x="75017" y="40050"/>
                    <a:pt x="75840" y="40964"/>
                    <a:pt x="75840" y="42182"/>
                  </a:cubicBezTo>
                  <a:cubicBezTo>
                    <a:pt x="75840" y="43401"/>
                    <a:pt x="75017" y="44467"/>
                    <a:pt x="73920" y="44467"/>
                  </a:cubicBezTo>
                  <a:close/>
                  <a:moveTo>
                    <a:pt x="73920" y="31065"/>
                  </a:moveTo>
                  <a:lnTo>
                    <a:pt x="45942" y="31065"/>
                  </a:lnTo>
                  <a:cubicBezTo>
                    <a:pt x="44845" y="31065"/>
                    <a:pt x="43885" y="30152"/>
                    <a:pt x="43885" y="28934"/>
                  </a:cubicBezTo>
                  <a:cubicBezTo>
                    <a:pt x="43885" y="27715"/>
                    <a:pt x="44845" y="26649"/>
                    <a:pt x="45942" y="26649"/>
                  </a:cubicBezTo>
                  <a:lnTo>
                    <a:pt x="73920" y="26649"/>
                  </a:lnTo>
                  <a:cubicBezTo>
                    <a:pt x="75017" y="26649"/>
                    <a:pt x="75840" y="27715"/>
                    <a:pt x="75840" y="28934"/>
                  </a:cubicBezTo>
                  <a:cubicBezTo>
                    <a:pt x="75840" y="30152"/>
                    <a:pt x="75017" y="31065"/>
                    <a:pt x="73920" y="31065"/>
                  </a:cubicBezTo>
                  <a:close/>
                </a:path>
              </a:pathLst>
            </a:custGeom>
            <a:solidFill>
              <a:srgbClr val="A50000">
                <a:alpha val="3373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28" name="Shape 128"/>
            <p:cNvSpPr/>
            <p:nvPr/>
          </p:nvSpPr>
          <p:spPr>
            <a:xfrm>
              <a:off x="1529811" y="5729561"/>
              <a:ext cx="559800" cy="1123500"/>
            </a:xfrm>
            <a:custGeom>
              <a:avLst/>
              <a:gdLst/>
              <a:ahLst/>
              <a:cxnLst/>
              <a:rect l="0" t="0" r="0" b="0"/>
              <a:pathLst>
                <a:path w="120000" h="120000" extrusionOk="0">
                  <a:moveTo>
                    <a:pt x="115939" y="43967"/>
                  </a:moveTo>
                  <a:lnTo>
                    <a:pt x="95915" y="43967"/>
                  </a:lnTo>
                  <a:lnTo>
                    <a:pt x="95915" y="17992"/>
                  </a:lnTo>
                  <a:cubicBezTo>
                    <a:pt x="95915" y="16872"/>
                    <a:pt x="94095" y="15962"/>
                    <a:pt x="91855" y="15962"/>
                  </a:cubicBezTo>
                  <a:lnTo>
                    <a:pt x="63850" y="15962"/>
                  </a:lnTo>
                  <a:lnTo>
                    <a:pt x="63850" y="1960"/>
                  </a:lnTo>
                  <a:cubicBezTo>
                    <a:pt x="63850" y="910"/>
                    <a:pt x="62170" y="0"/>
                    <a:pt x="59929" y="0"/>
                  </a:cubicBezTo>
                  <a:cubicBezTo>
                    <a:pt x="57689" y="0"/>
                    <a:pt x="55869" y="910"/>
                    <a:pt x="55869" y="1960"/>
                  </a:cubicBezTo>
                  <a:lnTo>
                    <a:pt x="55869" y="15962"/>
                  </a:lnTo>
                  <a:lnTo>
                    <a:pt x="27864" y="15962"/>
                  </a:lnTo>
                  <a:cubicBezTo>
                    <a:pt x="25764" y="15962"/>
                    <a:pt x="23943" y="16872"/>
                    <a:pt x="23943" y="17992"/>
                  </a:cubicBezTo>
                  <a:lnTo>
                    <a:pt x="23943" y="43967"/>
                  </a:lnTo>
                  <a:lnTo>
                    <a:pt x="3920" y="43967"/>
                  </a:lnTo>
                  <a:cubicBezTo>
                    <a:pt x="1680" y="43967"/>
                    <a:pt x="0" y="44877"/>
                    <a:pt x="0" y="45997"/>
                  </a:cubicBezTo>
                  <a:lnTo>
                    <a:pt x="0" y="117899"/>
                  </a:lnTo>
                  <a:cubicBezTo>
                    <a:pt x="0" y="119019"/>
                    <a:pt x="1680" y="119929"/>
                    <a:pt x="3920" y="119929"/>
                  </a:cubicBezTo>
                  <a:lnTo>
                    <a:pt x="47887" y="119929"/>
                  </a:lnTo>
                  <a:lnTo>
                    <a:pt x="47887" y="105927"/>
                  </a:lnTo>
                  <a:cubicBezTo>
                    <a:pt x="47887" y="104807"/>
                    <a:pt x="49708" y="103967"/>
                    <a:pt x="51948" y="103967"/>
                  </a:cubicBezTo>
                  <a:lnTo>
                    <a:pt x="67911" y="103967"/>
                  </a:lnTo>
                  <a:cubicBezTo>
                    <a:pt x="70151" y="103967"/>
                    <a:pt x="71971" y="104807"/>
                    <a:pt x="71971" y="105927"/>
                  </a:cubicBezTo>
                  <a:lnTo>
                    <a:pt x="71971" y="119929"/>
                  </a:lnTo>
                  <a:lnTo>
                    <a:pt x="115939" y="119929"/>
                  </a:lnTo>
                  <a:cubicBezTo>
                    <a:pt x="118039" y="119929"/>
                    <a:pt x="119859" y="119019"/>
                    <a:pt x="119859" y="117899"/>
                  </a:cubicBezTo>
                  <a:lnTo>
                    <a:pt x="119859" y="45997"/>
                  </a:lnTo>
                  <a:cubicBezTo>
                    <a:pt x="119859" y="44877"/>
                    <a:pt x="118039" y="43967"/>
                    <a:pt x="115939" y="43967"/>
                  </a:cubicBezTo>
                  <a:close/>
                  <a:moveTo>
                    <a:pt x="43967" y="23943"/>
                  </a:moveTo>
                  <a:lnTo>
                    <a:pt x="75892" y="23943"/>
                  </a:lnTo>
                  <a:cubicBezTo>
                    <a:pt x="78133" y="23943"/>
                    <a:pt x="79953" y="24854"/>
                    <a:pt x="79953" y="25974"/>
                  </a:cubicBezTo>
                  <a:cubicBezTo>
                    <a:pt x="79953" y="27094"/>
                    <a:pt x="78133" y="28004"/>
                    <a:pt x="75892" y="28004"/>
                  </a:cubicBezTo>
                  <a:lnTo>
                    <a:pt x="43967" y="28004"/>
                  </a:lnTo>
                  <a:cubicBezTo>
                    <a:pt x="41726" y="28004"/>
                    <a:pt x="39906" y="27094"/>
                    <a:pt x="39906" y="25974"/>
                  </a:cubicBezTo>
                  <a:cubicBezTo>
                    <a:pt x="39906" y="24854"/>
                    <a:pt x="41726" y="23943"/>
                    <a:pt x="43967" y="23943"/>
                  </a:cubicBezTo>
                  <a:close/>
                  <a:moveTo>
                    <a:pt x="43967" y="35985"/>
                  </a:moveTo>
                  <a:lnTo>
                    <a:pt x="75892" y="35985"/>
                  </a:lnTo>
                  <a:cubicBezTo>
                    <a:pt x="78133" y="35985"/>
                    <a:pt x="79953" y="36896"/>
                    <a:pt x="79953" y="37946"/>
                  </a:cubicBezTo>
                  <a:cubicBezTo>
                    <a:pt x="79953" y="39066"/>
                    <a:pt x="78133" y="39976"/>
                    <a:pt x="75892" y="39976"/>
                  </a:cubicBezTo>
                  <a:lnTo>
                    <a:pt x="43967" y="39976"/>
                  </a:lnTo>
                  <a:cubicBezTo>
                    <a:pt x="41726" y="39976"/>
                    <a:pt x="39906" y="39066"/>
                    <a:pt x="39906" y="37946"/>
                  </a:cubicBezTo>
                  <a:cubicBezTo>
                    <a:pt x="39906" y="36896"/>
                    <a:pt x="41726" y="35985"/>
                    <a:pt x="43967" y="35985"/>
                  </a:cubicBezTo>
                  <a:close/>
                  <a:moveTo>
                    <a:pt x="91855" y="95915"/>
                  </a:moveTo>
                  <a:lnTo>
                    <a:pt x="27864" y="95915"/>
                  </a:lnTo>
                  <a:cubicBezTo>
                    <a:pt x="25764" y="95915"/>
                    <a:pt x="23943" y="95075"/>
                    <a:pt x="23943" y="93955"/>
                  </a:cubicBezTo>
                  <a:cubicBezTo>
                    <a:pt x="23943" y="92835"/>
                    <a:pt x="25764" y="91925"/>
                    <a:pt x="27864" y="91925"/>
                  </a:cubicBezTo>
                  <a:lnTo>
                    <a:pt x="91855" y="91925"/>
                  </a:lnTo>
                  <a:cubicBezTo>
                    <a:pt x="94095" y="91925"/>
                    <a:pt x="95915" y="92835"/>
                    <a:pt x="95915" y="93955"/>
                  </a:cubicBezTo>
                  <a:cubicBezTo>
                    <a:pt x="95915" y="95075"/>
                    <a:pt x="94095" y="95915"/>
                    <a:pt x="91855" y="95915"/>
                  </a:cubicBezTo>
                  <a:close/>
                  <a:moveTo>
                    <a:pt x="91855" y="79953"/>
                  </a:moveTo>
                  <a:lnTo>
                    <a:pt x="27864" y="79953"/>
                  </a:lnTo>
                  <a:cubicBezTo>
                    <a:pt x="25764" y="79953"/>
                    <a:pt x="23943" y="79043"/>
                    <a:pt x="23943" y="77922"/>
                  </a:cubicBezTo>
                  <a:cubicBezTo>
                    <a:pt x="23943" y="76872"/>
                    <a:pt x="25764" y="75962"/>
                    <a:pt x="27864" y="75962"/>
                  </a:cubicBezTo>
                  <a:lnTo>
                    <a:pt x="91855" y="75962"/>
                  </a:lnTo>
                  <a:cubicBezTo>
                    <a:pt x="94095" y="75962"/>
                    <a:pt x="95915" y="76872"/>
                    <a:pt x="95915" y="77922"/>
                  </a:cubicBezTo>
                  <a:cubicBezTo>
                    <a:pt x="95915" y="79043"/>
                    <a:pt x="94095" y="79953"/>
                    <a:pt x="91855" y="79953"/>
                  </a:cubicBezTo>
                  <a:close/>
                  <a:moveTo>
                    <a:pt x="91855" y="63990"/>
                  </a:moveTo>
                  <a:lnTo>
                    <a:pt x="27864" y="63990"/>
                  </a:lnTo>
                  <a:cubicBezTo>
                    <a:pt x="25764" y="63990"/>
                    <a:pt x="23943" y="63080"/>
                    <a:pt x="23943" y="61960"/>
                  </a:cubicBezTo>
                  <a:cubicBezTo>
                    <a:pt x="23943" y="60840"/>
                    <a:pt x="25764" y="59929"/>
                    <a:pt x="27864" y="59929"/>
                  </a:cubicBezTo>
                  <a:lnTo>
                    <a:pt x="91855" y="59929"/>
                  </a:lnTo>
                  <a:cubicBezTo>
                    <a:pt x="94095" y="59929"/>
                    <a:pt x="95915" y="60840"/>
                    <a:pt x="95915" y="61960"/>
                  </a:cubicBezTo>
                  <a:cubicBezTo>
                    <a:pt x="95915" y="63080"/>
                    <a:pt x="94095" y="63990"/>
                    <a:pt x="91855" y="63990"/>
                  </a:cubicBezTo>
                  <a:close/>
                </a:path>
              </a:pathLst>
            </a:custGeom>
            <a:solidFill>
              <a:srgbClr val="A50000">
                <a:alpha val="2588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29" name="Shape 129"/>
            <p:cNvSpPr/>
            <p:nvPr/>
          </p:nvSpPr>
          <p:spPr>
            <a:xfrm>
              <a:off x="2164541" y="5954836"/>
              <a:ext cx="487500" cy="898200"/>
            </a:xfrm>
            <a:custGeom>
              <a:avLst/>
              <a:gdLst/>
              <a:ahLst/>
              <a:cxnLst/>
              <a:rect l="0" t="0" r="0" b="0"/>
              <a:pathLst>
                <a:path w="120000" h="120000" extrusionOk="0">
                  <a:moveTo>
                    <a:pt x="115161" y="0"/>
                  </a:moveTo>
                  <a:lnTo>
                    <a:pt x="4677" y="0"/>
                  </a:lnTo>
                  <a:cubicBezTo>
                    <a:pt x="2096" y="0"/>
                    <a:pt x="0" y="1137"/>
                    <a:pt x="0" y="2536"/>
                  </a:cubicBezTo>
                  <a:lnTo>
                    <a:pt x="0" y="117376"/>
                  </a:lnTo>
                  <a:cubicBezTo>
                    <a:pt x="0" y="118775"/>
                    <a:pt x="2096" y="119912"/>
                    <a:pt x="4677" y="119912"/>
                  </a:cubicBezTo>
                  <a:lnTo>
                    <a:pt x="46129" y="119912"/>
                  </a:lnTo>
                  <a:lnTo>
                    <a:pt x="46129" y="107405"/>
                  </a:lnTo>
                  <a:cubicBezTo>
                    <a:pt x="46129" y="106005"/>
                    <a:pt x="48225" y="104956"/>
                    <a:pt x="50645" y="104956"/>
                  </a:cubicBezTo>
                  <a:lnTo>
                    <a:pt x="69193" y="104956"/>
                  </a:lnTo>
                  <a:cubicBezTo>
                    <a:pt x="71612" y="104956"/>
                    <a:pt x="73709" y="106005"/>
                    <a:pt x="73709" y="107405"/>
                  </a:cubicBezTo>
                  <a:lnTo>
                    <a:pt x="73709" y="119912"/>
                  </a:lnTo>
                  <a:lnTo>
                    <a:pt x="115161" y="119912"/>
                  </a:lnTo>
                  <a:cubicBezTo>
                    <a:pt x="117741" y="119912"/>
                    <a:pt x="119838" y="118775"/>
                    <a:pt x="119838" y="117376"/>
                  </a:cubicBezTo>
                  <a:lnTo>
                    <a:pt x="119838" y="2536"/>
                  </a:lnTo>
                  <a:cubicBezTo>
                    <a:pt x="119838" y="1137"/>
                    <a:pt x="117741" y="0"/>
                    <a:pt x="115161" y="0"/>
                  </a:cubicBezTo>
                  <a:close/>
                  <a:moveTo>
                    <a:pt x="96774" y="94897"/>
                  </a:moveTo>
                  <a:lnTo>
                    <a:pt x="23064" y="94897"/>
                  </a:lnTo>
                  <a:cubicBezTo>
                    <a:pt x="20483" y="94897"/>
                    <a:pt x="18548" y="93848"/>
                    <a:pt x="18548" y="92448"/>
                  </a:cubicBezTo>
                  <a:cubicBezTo>
                    <a:pt x="18548" y="91049"/>
                    <a:pt x="20483" y="89912"/>
                    <a:pt x="23064" y="89912"/>
                  </a:cubicBezTo>
                  <a:lnTo>
                    <a:pt x="96774" y="89912"/>
                  </a:lnTo>
                  <a:cubicBezTo>
                    <a:pt x="99354" y="89912"/>
                    <a:pt x="101451" y="91049"/>
                    <a:pt x="101451" y="92448"/>
                  </a:cubicBezTo>
                  <a:cubicBezTo>
                    <a:pt x="101451" y="93848"/>
                    <a:pt x="99354" y="94897"/>
                    <a:pt x="96774" y="94897"/>
                  </a:cubicBezTo>
                  <a:close/>
                  <a:moveTo>
                    <a:pt x="96774" y="79941"/>
                  </a:moveTo>
                  <a:lnTo>
                    <a:pt x="23064" y="79941"/>
                  </a:lnTo>
                  <a:cubicBezTo>
                    <a:pt x="20483" y="79941"/>
                    <a:pt x="18548" y="78892"/>
                    <a:pt x="18548" y="77492"/>
                  </a:cubicBezTo>
                  <a:cubicBezTo>
                    <a:pt x="18548" y="76180"/>
                    <a:pt x="20483" y="74956"/>
                    <a:pt x="23064" y="74956"/>
                  </a:cubicBezTo>
                  <a:lnTo>
                    <a:pt x="96774" y="74956"/>
                  </a:lnTo>
                  <a:cubicBezTo>
                    <a:pt x="99354" y="74956"/>
                    <a:pt x="101451" y="76180"/>
                    <a:pt x="101451" y="77492"/>
                  </a:cubicBezTo>
                  <a:cubicBezTo>
                    <a:pt x="101451" y="78892"/>
                    <a:pt x="99354" y="79941"/>
                    <a:pt x="96774" y="79941"/>
                  </a:cubicBezTo>
                  <a:close/>
                  <a:moveTo>
                    <a:pt x="96774" y="64985"/>
                  </a:moveTo>
                  <a:lnTo>
                    <a:pt x="23064" y="64985"/>
                  </a:lnTo>
                  <a:cubicBezTo>
                    <a:pt x="20483" y="64985"/>
                    <a:pt x="18548" y="63848"/>
                    <a:pt x="18548" y="62448"/>
                  </a:cubicBezTo>
                  <a:cubicBezTo>
                    <a:pt x="18548" y="61049"/>
                    <a:pt x="20483" y="60000"/>
                    <a:pt x="23064" y="60000"/>
                  </a:cubicBezTo>
                  <a:lnTo>
                    <a:pt x="96774" y="60000"/>
                  </a:lnTo>
                  <a:cubicBezTo>
                    <a:pt x="99354" y="60000"/>
                    <a:pt x="101451" y="61049"/>
                    <a:pt x="101451" y="62448"/>
                  </a:cubicBezTo>
                  <a:cubicBezTo>
                    <a:pt x="101451" y="63848"/>
                    <a:pt x="99354" y="64985"/>
                    <a:pt x="96774" y="64985"/>
                  </a:cubicBezTo>
                  <a:close/>
                  <a:moveTo>
                    <a:pt x="96774" y="50029"/>
                  </a:moveTo>
                  <a:lnTo>
                    <a:pt x="23064" y="50029"/>
                  </a:lnTo>
                  <a:cubicBezTo>
                    <a:pt x="20483" y="50029"/>
                    <a:pt x="18548" y="48892"/>
                    <a:pt x="18548" y="47492"/>
                  </a:cubicBezTo>
                  <a:cubicBezTo>
                    <a:pt x="18548" y="46093"/>
                    <a:pt x="20483" y="44956"/>
                    <a:pt x="23064" y="44956"/>
                  </a:cubicBezTo>
                  <a:lnTo>
                    <a:pt x="96774" y="44956"/>
                  </a:lnTo>
                  <a:cubicBezTo>
                    <a:pt x="99354" y="44956"/>
                    <a:pt x="101451" y="46093"/>
                    <a:pt x="101451" y="47492"/>
                  </a:cubicBezTo>
                  <a:cubicBezTo>
                    <a:pt x="101451" y="48892"/>
                    <a:pt x="99354" y="50029"/>
                    <a:pt x="96774" y="50029"/>
                  </a:cubicBezTo>
                  <a:close/>
                  <a:moveTo>
                    <a:pt x="96774" y="34985"/>
                  </a:moveTo>
                  <a:lnTo>
                    <a:pt x="23064" y="34985"/>
                  </a:lnTo>
                  <a:cubicBezTo>
                    <a:pt x="20483" y="34985"/>
                    <a:pt x="18548" y="33935"/>
                    <a:pt x="18548" y="32536"/>
                  </a:cubicBezTo>
                  <a:cubicBezTo>
                    <a:pt x="18548" y="31224"/>
                    <a:pt x="20483" y="30000"/>
                    <a:pt x="23064" y="30000"/>
                  </a:cubicBezTo>
                  <a:lnTo>
                    <a:pt x="96774" y="30000"/>
                  </a:lnTo>
                  <a:cubicBezTo>
                    <a:pt x="99354" y="30000"/>
                    <a:pt x="101451" y="31224"/>
                    <a:pt x="101451" y="32536"/>
                  </a:cubicBezTo>
                  <a:cubicBezTo>
                    <a:pt x="101451" y="33935"/>
                    <a:pt x="99354" y="34985"/>
                    <a:pt x="96774" y="34985"/>
                  </a:cubicBezTo>
                  <a:close/>
                  <a:moveTo>
                    <a:pt x="96774" y="20029"/>
                  </a:moveTo>
                  <a:lnTo>
                    <a:pt x="23064" y="20029"/>
                  </a:lnTo>
                  <a:cubicBezTo>
                    <a:pt x="20483" y="20029"/>
                    <a:pt x="18548" y="18892"/>
                    <a:pt x="18548" y="17492"/>
                  </a:cubicBezTo>
                  <a:cubicBezTo>
                    <a:pt x="18548" y="16180"/>
                    <a:pt x="20483" y="15043"/>
                    <a:pt x="23064" y="15043"/>
                  </a:cubicBezTo>
                  <a:lnTo>
                    <a:pt x="96774" y="15043"/>
                  </a:lnTo>
                  <a:cubicBezTo>
                    <a:pt x="99354" y="15043"/>
                    <a:pt x="101451" y="16180"/>
                    <a:pt x="101451" y="17492"/>
                  </a:cubicBezTo>
                  <a:cubicBezTo>
                    <a:pt x="101451" y="18892"/>
                    <a:pt x="99354" y="20029"/>
                    <a:pt x="96774" y="20029"/>
                  </a:cubicBezTo>
                  <a:close/>
                </a:path>
              </a:pathLst>
            </a:custGeom>
            <a:solidFill>
              <a:srgbClr val="A50000">
                <a:alpha val="3373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30" name="Shape 130"/>
            <p:cNvSpPr/>
            <p:nvPr/>
          </p:nvSpPr>
          <p:spPr>
            <a:xfrm>
              <a:off x="675809" y="6070362"/>
              <a:ext cx="781800" cy="782700"/>
            </a:xfrm>
            <a:custGeom>
              <a:avLst/>
              <a:gdLst/>
              <a:ahLst/>
              <a:cxnLst/>
              <a:rect l="0" t="0" r="0" b="0"/>
              <a:pathLst>
                <a:path w="120000" h="120000" extrusionOk="0">
                  <a:moveTo>
                    <a:pt x="117894" y="47959"/>
                  </a:moveTo>
                  <a:lnTo>
                    <a:pt x="111879" y="47959"/>
                  </a:lnTo>
                  <a:lnTo>
                    <a:pt x="111879" y="37926"/>
                  </a:lnTo>
                  <a:cubicBezTo>
                    <a:pt x="111879" y="36822"/>
                    <a:pt x="110977" y="35919"/>
                    <a:pt x="109874" y="35919"/>
                  </a:cubicBezTo>
                  <a:lnTo>
                    <a:pt x="89924" y="35919"/>
                  </a:lnTo>
                  <a:cubicBezTo>
                    <a:pt x="88822" y="35919"/>
                    <a:pt x="87919" y="36822"/>
                    <a:pt x="87919" y="37926"/>
                  </a:cubicBezTo>
                  <a:lnTo>
                    <a:pt x="87919" y="47959"/>
                  </a:lnTo>
                  <a:lnTo>
                    <a:pt x="81904" y="47959"/>
                  </a:lnTo>
                  <a:cubicBezTo>
                    <a:pt x="80802" y="47959"/>
                    <a:pt x="79899" y="48862"/>
                    <a:pt x="79899" y="49966"/>
                  </a:cubicBezTo>
                  <a:lnTo>
                    <a:pt x="79899" y="67926"/>
                  </a:lnTo>
                  <a:lnTo>
                    <a:pt x="47919" y="67926"/>
                  </a:lnTo>
                  <a:lnTo>
                    <a:pt x="47919" y="37926"/>
                  </a:lnTo>
                  <a:cubicBezTo>
                    <a:pt x="47919" y="36822"/>
                    <a:pt x="47117" y="35919"/>
                    <a:pt x="46015" y="35919"/>
                  </a:cubicBezTo>
                  <a:lnTo>
                    <a:pt x="40000" y="35919"/>
                  </a:lnTo>
                  <a:lnTo>
                    <a:pt x="40000" y="21973"/>
                  </a:lnTo>
                  <a:cubicBezTo>
                    <a:pt x="40000" y="20869"/>
                    <a:pt x="39097" y="19966"/>
                    <a:pt x="37994" y="19966"/>
                  </a:cubicBezTo>
                  <a:lnTo>
                    <a:pt x="23959" y="19966"/>
                  </a:lnTo>
                  <a:lnTo>
                    <a:pt x="23959" y="2006"/>
                  </a:lnTo>
                  <a:cubicBezTo>
                    <a:pt x="23959" y="903"/>
                    <a:pt x="23057" y="0"/>
                    <a:pt x="21954" y="0"/>
                  </a:cubicBezTo>
                  <a:cubicBezTo>
                    <a:pt x="20852" y="0"/>
                    <a:pt x="20050" y="903"/>
                    <a:pt x="20050" y="2006"/>
                  </a:cubicBezTo>
                  <a:lnTo>
                    <a:pt x="20050" y="19966"/>
                  </a:lnTo>
                  <a:lnTo>
                    <a:pt x="10025" y="19966"/>
                  </a:lnTo>
                  <a:cubicBezTo>
                    <a:pt x="8922" y="19966"/>
                    <a:pt x="8020" y="20869"/>
                    <a:pt x="8020" y="21973"/>
                  </a:cubicBezTo>
                  <a:lnTo>
                    <a:pt x="8020" y="35919"/>
                  </a:lnTo>
                  <a:lnTo>
                    <a:pt x="2005" y="35919"/>
                  </a:lnTo>
                  <a:cubicBezTo>
                    <a:pt x="902" y="35919"/>
                    <a:pt x="0" y="36822"/>
                    <a:pt x="0" y="37926"/>
                  </a:cubicBezTo>
                  <a:lnTo>
                    <a:pt x="0" y="117892"/>
                  </a:lnTo>
                  <a:cubicBezTo>
                    <a:pt x="0" y="118996"/>
                    <a:pt x="902" y="119899"/>
                    <a:pt x="2005" y="119899"/>
                  </a:cubicBezTo>
                  <a:lnTo>
                    <a:pt x="16040" y="119899"/>
                  </a:lnTo>
                  <a:lnTo>
                    <a:pt x="16040" y="105953"/>
                  </a:lnTo>
                  <a:cubicBezTo>
                    <a:pt x="16040" y="104849"/>
                    <a:pt x="16942" y="103946"/>
                    <a:pt x="18045" y="103946"/>
                  </a:cubicBezTo>
                  <a:lnTo>
                    <a:pt x="25964" y="103946"/>
                  </a:lnTo>
                  <a:cubicBezTo>
                    <a:pt x="27067" y="103946"/>
                    <a:pt x="27969" y="104849"/>
                    <a:pt x="27969" y="105953"/>
                  </a:cubicBezTo>
                  <a:lnTo>
                    <a:pt x="27969" y="119899"/>
                  </a:lnTo>
                  <a:lnTo>
                    <a:pt x="46015" y="119899"/>
                  </a:lnTo>
                  <a:lnTo>
                    <a:pt x="81904" y="119899"/>
                  </a:lnTo>
                  <a:lnTo>
                    <a:pt x="95839" y="119899"/>
                  </a:lnTo>
                  <a:lnTo>
                    <a:pt x="95839" y="105953"/>
                  </a:lnTo>
                  <a:cubicBezTo>
                    <a:pt x="95839" y="104849"/>
                    <a:pt x="96741" y="103946"/>
                    <a:pt x="97844" y="103946"/>
                  </a:cubicBezTo>
                  <a:lnTo>
                    <a:pt x="105864" y="103946"/>
                  </a:lnTo>
                  <a:cubicBezTo>
                    <a:pt x="106967" y="103946"/>
                    <a:pt x="107869" y="104849"/>
                    <a:pt x="107869" y="105953"/>
                  </a:cubicBezTo>
                  <a:lnTo>
                    <a:pt x="107869" y="119899"/>
                  </a:lnTo>
                  <a:lnTo>
                    <a:pt x="117894" y="119899"/>
                  </a:lnTo>
                  <a:cubicBezTo>
                    <a:pt x="118997" y="119899"/>
                    <a:pt x="119899" y="118996"/>
                    <a:pt x="119899" y="117892"/>
                  </a:cubicBezTo>
                  <a:lnTo>
                    <a:pt x="119899" y="49966"/>
                  </a:lnTo>
                  <a:cubicBezTo>
                    <a:pt x="119899" y="48862"/>
                    <a:pt x="118997" y="47959"/>
                    <a:pt x="117894" y="47959"/>
                  </a:cubicBezTo>
                  <a:close/>
                  <a:moveTo>
                    <a:pt x="18045" y="27993"/>
                  </a:moveTo>
                  <a:lnTo>
                    <a:pt x="29974" y="27993"/>
                  </a:lnTo>
                  <a:cubicBezTo>
                    <a:pt x="31077" y="27993"/>
                    <a:pt x="31979" y="28896"/>
                    <a:pt x="31979" y="30000"/>
                  </a:cubicBezTo>
                  <a:cubicBezTo>
                    <a:pt x="31979" y="31103"/>
                    <a:pt x="31077" y="32006"/>
                    <a:pt x="29974" y="32006"/>
                  </a:cubicBezTo>
                  <a:lnTo>
                    <a:pt x="18045" y="32006"/>
                  </a:lnTo>
                  <a:cubicBezTo>
                    <a:pt x="16942" y="32006"/>
                    <a:pt x="16040" y="31103"/>
                    <a:pt x="16040" y="30000"/>
                  </a:cubicBezTo>
                  <a:cubicBezTo>
                    <a:pt x="16040" y="28896"/>
                    <a:pt x="16942" y="27993"/>
                    <a:pt x="18045" y="27993"/>
                  </a:cubicBezTo>
                  <a:close/>
                  <a:moveTo>
                    <a:pt x="37994" y="95919"/>
                  </a:moveTo>
                  <a:lnTo>
                    <a:pt x="10025" y="95919"/>
                  </a:lnTo>
                  <a:cubicBezTo>
                    <a:pt x="8922" y="95919"/>
                    <a:pt x="8020" y="95016"/>
                    <a:pt x="8020" y="93913"/>
                  </a:cubicBezTo>
                  <a:cubicBezTo>
                    <a:pt x="8020" y="92809"/>
                    <a:pt x="8922" y="91906"/>
                    <a:pt x="10025" y="91906"/>
                  </a:cubicBezTo>
                  <a:lnTo>
                    <a:pt x="37994" y="91906"/>
                  </a:lnTo>
                  <a:cubicBezTo>
                    <a:pt x="39097" y="91906"/>
                    <a:pt x="40000" y="92809"/>
                    <a:pt x="40000" y="93913"/>
                  </a:cubicBezTo>
                  <a:cubicBezTo>
                    <a:pt x="40000" y="95016"/>
                    <a:pt x="39097" y="95919"/>
                    <a:pt x="37994" y="95919"/>
                  </a:cubicBezTo>
                  <a:close/>
                  <a:moveTo>
                    <a:pt x="37994" y="87892"/>
                  </a:moveTo>
                  <a:lnTo>
                    <a:pt x="10025" y="87892"/>
                  </a:lnTo>
                  <a:cubicBezTo>
                    <a:pt x="8922" y="87892"/>
                    <a:pt x="8020" y="86989"/>
                    <a:pt x="8020" y="85886"/>
                  </a:cubicBezTo>
                  <a:cubicBezTo>
                    <a:pt x="8020" y="84782"/>
                    <a:pt x="8922" y="83879"/>
                    <a:pt x="10025" y="83879"/>
                  </a:cubicBezTo>
                  <a:lnTo>
                    <a:pt x="37994" y="83879"/>
                  </a:lnTo>
                  <a:cubicBezTo>
                    <a:pt x="39097" y="83879"/>
                    <a:pt x="40000" y="84782"/>
                    <a:pt x="40000" y="85886"/>
                  </a:cubicBezTo>
                  <a:cubicBezTo>
                    <a:pt x="40000" y="86989"/>
                    <a:pt x="39097" y="87892"/>
                    <a:pt x="37994" y="87892"/>
                  </a:cubicBezTo>
                  <a:close/>
                  <a:moveTo>
                    <a:pt x="37994" y="79966"/>
                  </a:moveTo>
                  <a:lnTo>
                    <a:pt x="10025" y="79966"/>
                  </a:lnTo>
                  <a:cubicBezTo>
                    <a:pt x="8922" y="79966"/>
                    <a:pt x="8020" y="79063"/>
                    <a:pt x="8020" y="77959"/>
                  </a:cubicBezTo>
                  <a:cubicBezTo>
                    <a:pt x="8020" y="76856"/>
                    <a:pt x="8922" y="75953"/>
                    <a:pt x="10025" y="75953"/>
                  </a:cubicBezTo>
                  <a:lnTo>
                    <a:pt x="37994" y="75953"/>
                  </a:lnTo>
                  <a:cubicBezTo>
                    <a:pt x="39097" y="75953"/>
                    <a:pt x="40000" y="76856"/>
                    <a:pt x="40000" y="77959"/>
                  </a:cubicBezTo>
                  <a:cubicBezTo>
                    <a:pt x="40000" y="79063"/>
                    <a:pt x="39097" y="79966"/>
                    <a:pt x="37994" y="79966"/>
                  </a:cubicBezTo>
                  <a:close/>
                  <a:moveTo>
                    <a:pt x="37994" y="71939"/>
                  </a:moveTo>
                  <a:lnTo>
                    <a:pt x="10025" y="71939"/>
                  </a:lnTo>
                  <a:cubicBezTo>
                    <a:pt x="8922" y="71939"/>
                    <a:pt x="8020" y="71036"/>
                    <a:pt x="8020" y="69933"/>
                  </a:cubicBezTo>
                  <a:cubicBezTo>
                    <a:pt x="8020" y="68829"/>
                    <a:pt x="8922" y="67926"/>
                    <a:pt x="10025" y="67926"/>
                  </a:cubicBezTo>
                  <a:lnTo>
                    <a:pt x="37994" y="67926"/>
                  </a:lnTo>
                  <a:cubicBezTo>
                    <a:pt x="39097" y="67926"/>
                    <a:pt x="40000" y="68829"/>
                    <a:pt x="40000" y="69933"/>
                  </a:cubicBezTo>
                  <a:cubicBezTo>
                    <a:pt x="40000" y="71036"/>
                    <a:pt x="39097" y="71939"/>
                    <a:pt x="37994" y="71939"/>
                  </a:cubicBezTo>
                  <a:close/>
                  <a:moveTo>
                    <a:pt x="37994" y="63913"/>
                  </a:moveTo>
                  <a:lnTo>
                    <a:pt x="10025" y="63913"/>
                  </a:lnTo>
                  <a:cubicBezTo>
                    <a:pt x="8922" y="63913"/>
                    <a:pt x="8020" y="63010"/>
                    <a:pt x="8020" y="61906"/>
                  </a:cubicBezTo>
                  <a:cubicBezTo>
                    <a:pt x="8020" y="60802"/>
                    <a:pt x="8922" y="59899"/>
                    <a:pt x="10025" y="59899"/>
                  </a:cubicBezTo>
                  <a:lnTo>
                    <a:pt x="37994" y="59899"/>
                  </a:lnTo>
                  <a:cubicBezTo>
                    <a:pt x="39097" y="59899"/>
                    <a:pt x="40000" y="60802"/>
                    <a:pt x="40000" y="61906"/>
                  </a:cubicBezTo>
                  <a:cubicBezTo>
                    <a:pt x="40000" y="63010"/>
                    <a:pt x="39097" y="63913"/>
                    <a:pt x="37994" y="63913"/>
                  </a:cubicBezTo>
                  <a:close/>
                  <a:moveTo>
                    <a:pt x="37994" y="55986"/>
                  </a:moveTo>
                  <a:lnTo>
                    <a:pt x="10025" y="55986"/>
                  </a:lnTo>
                  <a:cubicBezTo>
                    <a:pt x="8922" y="55986"/>
                    <a:pt x="8020" y="55083"/>
                    <a:pt x="8020" y="53979"/>
                  </a:cubicBezTo>
                  <a:cubicBezTo>
                    <a:pt x="8020" y="52876"/>
                    <a:pt x="8922" y="51973"/>
                    <a:pt x="10025" y="51973"/>
                  </a:cubicBezTo>
                  <a:lnTo>
                    <a:pt x="37994" y="51973"/>
                  </a:lnTo>
                  <a:cubicBezTo>
                    <a:pt x="39097" y="51973"/>
                    <a:pt x="40000" y="52876"/>
                    <a:pt x="40000" y="53979"/>
                  </a:cubicBezTo>
                  <a:cubicBezTo>
                    <a:pt x="40000" y="55083"/>
                    <a:pt x="39097" y="55986"/>
                    <a:pt x="37994" y="55986"/>
                  </a:cubicBezTo>
                  <a:close/>
                  <a:moveTo>
                    <a:pt x="37994" y="47959"/>
                  </a:moveTo>
                  <a:lnTo>
                    <a:pt x="10025" y="47959"/>
                  </a:lnTo>
                  <a:cubicBezTo>
                    <a:pt x="8922" y="47959"/>
                    <a:pt x="8020" y="47056"/>
                    <a:pt x="8020" y="45953"/>
                  </a:cubicBezTo>
                  <a:cubicBezTo>
                    <a:pt x="8020" y="44849"/>
                    <a:pt x="8922" y="43946"/>
                    <a:pt x="10025" y="43946"/>
                  </a:cubicBezTo>
                  <a:lnTo>
                    <a:pt x="37994" y="43946"/>
                  </a:lnTo>
                  <a:cubicBezTo>
                    <a:pt x="39097" y="43946"/>
                    <a:pt x="40000" y="44849"/>
                    <a:pt x="40000" y="45953"/>
                  </a:cubicBezTo>
                  <a:cubicBezTo>
                    <a:pt x="40000" y="47056"/>
                    <a:pt x="39097" y="47959"/>
                    <a:pt x="37994" y="47959"/>
                  </a:cubicBezTo>
                  <a:close/>
                  <a:moveTo>
                    <a:pt x="73884" y="99933"/>
                  </a:moveTo>
                  <a:lnTo>
                    <a:pt x="53934" y="99933"/>
                  </a:lnTo>
                  <a:cubicBezTo>
                    <a:pt x="52832" y="99933"/>
                    <a:pt x="51929" y="99030"/>
                    <a:pt x="51929" y="97926"/>
                  </a:cubicBezTo>
                  <a:cubicBezTo>
                    <a:pt x="51929" y="96822"/>
                    <a:pt x="52832" y="95919"/>
                    <a:pt x="53934" y="95919"/>
                  </a:cubicBezTo>
                  <a:lnTo>
                    <a:pt x="73884" y="95919"/>
                  </a:lnTo>
                  <a:cubicBezTo>
                    <a:pt x="74987" y="95919"/>
                    <a:pt x="75889" y="96822"/>
                    <a:pt x="75889" y="97926"/>
                  </a:cubicBezTo>
                  <a:cubicBezTo>
                    <a:pt x="75889" y="99030"/>
                    <a:pt x="74987" y="99933"/>
                    <a:pt x="73884" y="99933"/>
                  </a:cubicBezTo>
                  <a:close/>
                  <a:moveTo>
                    <a:pt x="73884" y="91906"/>
                  </a:moveTo>
                  <a:lnTo>
                    <a:pt x="53934" y="91906"/>
                  </a:lnTo>
                  <a:cubicBezTo>
                    <a:pt x="52832" y="91906"/>
                    <a:pt x="51929" y="91003"/>
                    <a:pt x="51929" y="89899"/>
                  </a:cubicBezTo>
                  <a:cubicBezTo>
                    <a:pt x="51929" y="88795"/>
                    <a:pt x="52832" y="87892"/>
                    <a:pt x="53934" y="87892"/>
                  </a:cubicBezTo>
                  <a:lnTo>
                    <a:pt x="73884" y="87892"/>
                  </a:lnTo>
                  <a:cubicBezTo>
                    <a:pt x="74987" y="87892"/>
                    <a:pt x="75889" y="88795"/>
                    <a:pt x="75889" y="89899"/>
                  </a:cubicBezTo>
                  <a:cubicBezTo>
                    <a:pt x="75889" y="91003"/>
                    <a:pt x="74987" y="91906"/>
                    <a:pt x="73884" y="91906"/>
                  </a:cubicBezTo>
                  <a:close/>
                  <a:moveTo>
                    <a:pt x="73884" y="83879"/>
                  </a:moveTo>
                  <a:lnTo>
                    <a:pt x="53934" y="83879"/>
                  </a:lnTo>
                  <a:cubicBezTo>
                    <a:pt x="52832" y="83879"/>
                    <a:pt x="51929" y="82976"/>
                    <a:pt x="51929" y="81872"/>
                  </a:cubicBezTo>
                  <a:cubicBezTo>
                    <a:pt x="51929" y="80769"/>
                    <a:pt x="52832" y="79966"/>
                    <a:pt x="53934" y="79966"/>
                  </a:cubicBezTo>
                  <a:lnTo>
                    <a:pt x="73884" y="79966"/>
                  </a:lnTo>
                  <a:cubicBezTo>
                    <a:pt x="74987" y="79966"/>
                    <a:pt x="75889" y="80769"/>
                    <a:pt x="75889" y="81872"/>
                  </a:cubicBezTo>
                  <a:cubicBezTo>
                    <a:pt x="75889" y="82976"/>
                    <a:pt x="74987" y="83879"/>
                    <a:pt x="73884" y="83879"/>
                  </a:cubicBezTo>
                  <a:close/>
                  <a:moveTo>
                    <a:pt x="109874" y="99933"/>
                  </a:moveTo>
                  <a:lnTo>
                    <a:pt x="89924" y="99933"/>
                  </a:lnTo>
                  <a:cubicBezTo>
                    <a:pt x="88822" y="99933"/>
                    <a:pt x="87919" y="99030"/>
                    <a:pt x="87919" y="97926"/>
                  </a:cubicBezTo>
                  <a:cubicBezTo>
                    <a:pt x="87919" y="96822"/>
                    <a:pt x="88822" y="95919"/>
                    <a:pt x="89924" y="95919"/>
                  </a:cubicBezTo>
                  <a:lnTo>
                    <a:pt x="109874" y="95919"/>
                  </a:lnTo>
                  <a:cubicBezTo>
                    <a:pt x="110977" y="95919"/>
                    <a:pt x="111879" y="96822"/>
                    <a:pt x="111879" y="97926"/>
                  </a:cubicBezTo>
                  <a:cubicBezTo>
                    <a:pt x="111879" y="99030"/>
                    <a:pt x="110977" y="99933"/>
                    <a:pt x="109874" y="99933"/>
                  </a:cubicBezTo>
                  <a:close/>
                  <a:moveTo>
                    <a:pt x="109874" y="91906"/>
                  </a:moveTo>
                  <a:lnTo>
                    <a:pt x="89924" y="91906"/>
                  </a:lnTo>
                  <a:cubicBezTo>
                    <a:pt x="88822" y="91906"/>
                    <a:pt x="87919" y="91003"/>
                    <a:pt x="87919" y="89899"/>
                  </a:cubicBezTo>
                  <a:cubicBezTo>
                    <a:pt x="87919" y="88795"/>
                    <a:pt x="88822" y="87892"/>
                    <a:pt x="89924" y="87892"/>
                  </a:cubicBezTo>
                  <a:lnTo>
                    <a:pt x="109874" y="87892"/>
                  </a:lnTo>
                  <a:cubicBezTo>
                    <a:pt x="110977" y="87892"/>
                    <a:pt x="111879" y="88795"/>
                    <a:pt x="111879" y="89899"/>
                  </a:cubicBezTo>
                  <a:cubicBezTo>
                    <a:pt x="111879" y="91003"/>
                    <a:pt x="110977" y="91906"/>
                    <a:pt x="109874" y="91906"/>
                  </a:cubicBezTo>
                  <a:close/>
                  <a:moveTo>
                    <a:pt x="109874" y="83879"/>
                  </a:moveTo>
                  <a:lnTo>
                    <a:pt x="89924" y="83879"/>
                  </a:lnTo>
                  <a:cubicBezTo>
                    <a:pt x="88822" y="83879"/>
                    <a:pt x="87919" y="82976"/>
                    <a:pt x="87919" y="81872"/>
                  </a:cubicBezTo>
                  <a:cubicBezTo>
                    <a:pt x="87919" y="80769"/>
                    <a:pt x="88822" y="79966"/>
                    <a:pt x="89924" y="79966"/>
                  </a:cubicBezTo>
                  <a:lnTo>
                    <a:pt x="109874" y="79966"/>
                  </a:lnTo>
                  <a:cubicBezTo>
                    <a:pt x="110977" y="79966"/>
                    <a:pt x="111879" y="80769"/>
                    <a:pt x="111879" y="81872"/>
                  </a:cubicBezTo>
                  <a:cubicBezTo>
                    <a:pt x="111879" y="82976"/>
                    <a:pt x="110977" y="83879"/>
                    <a:pt x="109874" y="83879"/>
                  </a:cubicBezTo>
                  <a:close/>
                  <a:moveTo>
                    <a:pt x="109874" y="75953"/>
                  </a:moveTo>
                  <a:lnTo>
                    <a:pt x="89924" y="75953"/>
                  </a:lnTo>
                  <a:cubicBezTo>
                    <a:pt x="88822" y="75953"/>
                    <a:pt x="87919" y="75050"/>
                    <a:pt x="87919" y="73946"/>
                  </a:cubicBezTo>
                  <a:cubicBezTo>
                    <a:pt x="87919" y="72842"/>
                    <a:pt x="88822" y="71939"/>
                    <a:pt x="89924" y="71939"/>
                  </a:cubicBezTo>
                  <a:lnTo>
                    <a:pt x="109874" y="71939"/>
                  </a:lnTo>
                  <a:cubicBezTo>
                    <a:pt x="110977" y="71939"/>
                    <a:pt x="111879" y="72842"/>
                    <a:pt x="111879" y="73946"/>
                  </a:cubicBezTo>
                  <a:cubicBezTo>
                    <a:pt x="111879" y="75050"/>
                    <a:pt x="110977" y="75953"/>
                    <a:pt x="109874" y="75953"/>
                  </a:cubicBezTo>
                  <a:close/>
                  <a:moveTo>
                    <a:pt x="109874" y="67926"/>
                  </a:moveTo>
                  <a:lnTo>
                    <a:pt x="89924" y="67926"/>
                  </a:lnTo>
                  <a:cubicBezTo>
                    <a:pt x="88822" y="67926"/>
                    <a:pt x="87919" y="67023"/>
                    <a:pt x="87919" y="65919"/>
                  </a:cubicBezTo>
                  <a:cubicBezTo>
                    <a:pt x="87919" y="64816"/>
                    <a:pt x="88822" y="63913"/>
                    <a:pt x="89924" y="63913"/>
                  </a:cubicBezTo>
                  <a:lnTo>
                    <a:pt x="109874" y="63913"/>
                  </a:lnTo>
                  <a:cubicBezTo>
                    <a:pt x="110977" y="63913"/>
                    <a:pt x="111879" y="64816"/>
                    <a:pt x="111879" y="65919"/>
                  </a:cubicBezTo>
                  <a:cubicBezTo>
                    <a:pt x="111879" y="67023"/>
                    <a:pt x="110977" y="67926"/>
                    <a:pt x="109874" y="67926"/>
                  </a:cubicBezTo>
                  <a:close/>
                  <a:moveTo>
                    <a:pt x="109874" y="59899"/>
                  </a:moveTo>
                  <a:lnTo>
                    <a:pt x="89924" y="59899"/>
                  </a:lnTo>
                  <a:cubicBezTo>
                    <a:pt x="88822" y="59899"/>
                    <a:pt x="87919" y="58996"/>
                    <a:pt x="87919" y="57892"/>
                  </a:cubicBezTo>
                  <a:cubicBezTo>
                    <a:pt x="87919" y="56789"/>
                    <a:pt x="88822" y="55986"/>
                    <a:pt x="89924" y="55986"/>
                  </a:cubicBezTo>
                  <a:lnTo>
                    <a:pt x="109874" y="55986"/>
                  </a:lnTo>
                  <a:cubicBezTo>
                    <a:pt x="110977" y="55986"/>
                    <a:pt x="111879" y="56789"/>
                    <a:pt x="111879" y="57892"/>
                  </a:cubicBezTo>
                  <a:cubicBezTo>
                    <a:pt x="111879" y="58996"/>
                    <a:pt x="110977" y="59899"/>
                    <a:pt x="109874" y="59899"/>
                  </a:cubicBezTo>
                  <a:close/>
                </a:path>
              </a:pathLst>
            </a:custGeom>
            <a:solidFill>
              <a:srgbClr val="A50000">
                <a:alpha val="4667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31" name="Shape 131"/>
            <p:cNvSpPr/>
            <p:nvPr/>
          </p:nvSpPr>
          <p:spPr>
            <a:xfrm>
              <a:off x="2914678" y="6278310"/>
              <a:ext cx="268200" cy="574800"/>
            </a:xfrm>
            <a:custGeom>
              <a:avLst/>
              <a:gdLst/>
              <a:ahLst/>
              <a:cxnLst/>
              <a:rect l="0" t="0" r="0" b="0"/>
              <a:pathLst>
                <a:path w="120000" h="120000" extrusionOk="0">
                  <a:moveTo>
                    <a:pt x="115599" y="0"/>
                  </a:moveTo>
                  <a:lnTo>
                    <a:pt x="4400" y="0"/>
                  </a:lnTo>
                  <a:cubicBezTo>
                    <a:pt x="2053" y="0"/>
                    <a:pt x="0" y="958"/>
                    <a:pt x="0" y="2054"/>
                  </a:cubicBezTo>
                  <a:lnTo>
                    <a:pt x="0" y="8082"/>
                  </a:lnTo>
                  <a:lnTo>
                    <a:pt x="72762" y="8082"/>
                  </a:lnTo>
                  <a:cubicBezTo>
                    <a:pt x="75110" y="8082"/>
                    <a:pt x="76870" y="8904"/>
                    <a:pt x="76870" y="10000"/>
                  </a:cubicBezTo>
                  <a:cubicBezTo>
                    <a:pt x="76870" y="11095"/>
                    <a:pt x="75110" y="12054"/>
                    <a:pt x="72762" y="12054"/>
                  </a:cubicBezTo>
                  <a:lnTo>
                    <a:pt x="0" y="12054"/>
                  </a:lnTo>
                  <a:lnTo>
                    <a:pt x="0" y="20000"/>
                  </a:lnTo>
                  <a:lnTo>
                    <a:pt x="55158" y="20000"/>
                  </a:lnTo>
                  <a:cubicBezTo>
                    <a:pt x="57506" y="20000"/>
                    <a:pt x="59559" y="20958"/>
                    <a:pt x="59559" y="22054"/>
                  </a:cubicBezTo>
                  <a:cubicBezTo>
                    <a:pt x="59559" y="23150"/>
                    <a:pt x="57506" y="23972"/>
                    <a:pt x="55158" y="23972"/>
                  </a:cubicBezTo>
                  <a:lnTo>
                    <a:pt x="0" y="23972"/>
                  </a:lnTo>
                  <a:lnTo>
                    <a:pt x="0" y="32054"/>
                  </a:lnTo>
                  <a:lnTo>
                    <a:pt x="37555" y="32054"/>
                  </a:lnTo>
                  <a:cubicBezTo>
                    <a:pt x="39902" y="32054"/>
                    <a:pt x="41955" y="32876"/>
                    <a:pt x="41955" y="33972"/>
                  </a:cubicBezTo>
                  <a:cubicBezTo>
                    <a:pt x="41955" y="35068"/>
                    <a:pt x="39902" y="36027"/>
                    <a:pt x="37555" y="36027"/>
                  </a:cubicBezTo>
                  <a:lnTo>
                    <a:pt x="0" y="36027"/>
                  </a:lnTo>
                  <a:lnTo>
                    <a:pt x="0" y="40000"/>
                  </a:lnTo>
                  <a:lnTo>
                    <a:pt x="38435" y="40000"/>
                  </a:lnTo>
                  <a:cubicBezTo>
                    <a:pt x="40782" y="40000"/>
                    <a:pt x="42836" y="40821"/>
                    <a:pt x="42836" y="42054"/>
                  </a:cubicBezTo>
                  <a:lnTo>
                    <a:pt x="42836" y="119863"/>
                  </a:lnTo>
                  <a:lnTo>
                    <a:pt x="51344" y="119863"/>
                  </a:lnTo>
                  <a:lnTo>
                    <a:pt x="51344" y="101917"/>
                  </a:lnTo>
                  <a:cubicBezTo>
                    <a:pt x="51344" y="100821"/>
                    <a:pt x="53398" y="99863"/>
                    <a:pt x="55745" y="99863"/>
                  </a:cubicBezTo>
                  <a:lnTo>
                    <a:pt x="89779" y="99863"/>
                  </a:lnTo>
                  <a:cubicBezTo>
                    <a:pt x="92127" y="99863"/>
                    <a:pt x="94180" y="100821"/>
                    <a:pt x="94180" y="101917"/>
                  </a:cubicBezTo>
                  <a:lnTo>
                    <a:pt x="94180" y="119863"/>
                  </a:lnTo>
                  <a:lnTo>
                    <a:pt x="115599" y="119863"/>
                  </a:lnTo>
                  <a:cubicBezTo>
                    <a:pt x="117946" y="119863"/>
                    <a:pt x="119706" y="118904"/>
                    <a:pt x="119706" y="117808"/>
                  </a:cubicBezTo>
                  <a:lnTo>
                    <a:pt x="119706" y="2054"/>
                  </a:lnTo>
                  <a:cubicBezTo>
                    <a:pt x="119706" y="958"/>
                    <a:pt x="117946" y="0"/>
                    <a:pt x="115599" y="0"/>
                  </a:cubicBezTo>
                </a:path>
              </a:pathLst>
            </a:custGeom>
            <a:solidFill>
              <a:srgbClr val="A50000">
                <a:alpha val="3373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32" name="Shape 132"/>
            <p:cNvSpPr/>
            <p:nvPr/>
          </p:nvSpPr>
          <p:spPr>
            <a:xfrm>
              <a:off x="2724258" y="6489144"/>
              <a:ext cx="268200" cy="363900"/>
            </a:xfrm>
            <a:custGeom>
              <a:avLst/>
              <a:gdLst/>
              <a:ahLst/>
              <a:cxnLst/>
              <a:rect l="0" t="0" r="0" b="0"/>
              <a:pathLst>
                <a:path w="120000" h="120000" extrusionOk="0">
                  <a:moveTo>
                    <a:pt x="4107" y="0"/>
                  </a:moveTo>
                  <a:lnTo>
                    <a:pt x="0" y="0"/>
                  </a:lnTo>
                  <a:lnTo>
                    <a:pt x="0" y="3243"/>
                  </a:lnTo>
                  <a:lnTo>
                    <a:pt x="0" y="19027"/>
                  </a:lnTo>
                  <a:lnTo>
                    <a:pt x="52518" y="19027"/>
                  </a:lnTo>
                  <a:cubicBezTo>
                    <a:pt x="54865" y="19027"/>
                    <a:pt x="56919" y="20324"/>
                    <a:pt x="56919" y="22054"/>
                  </a:cubicBezTo>
                  <a:cubicBezTo>
                    <a:pt x="56919" y="23783"/>
                    <a:pt x="54865" y="25297"/>
                    <a:pt x="52518" y="25297"/>
                  </a:cubicBezTo>
                  <a:lnTo>
                    <a:pt x="0" y="25297"/>
                  </a:lnTo>
                  <a:lnTo>
                    <a:pt x="0" y="37837"/>
                  </a:lnTo>
                  <a:lnTo>
                    <a:pt x="43716" y="37837"/>
                  </a:lnTo>
                  <a:cubicBezTo>
                    <a:pt x="46063" y="37837"/>
                    <a:pt x="48117" y="39351"/>
                    <a:pt x="48117" y="41081"/>
                  </a:cubicBezTo>
                  <a:cubicBezTo>
                    <a:pt x="48117" y="42810"/>
                    <a:pt x="46063" y="44108"/>
                    <a:pt x="43716" y="44108"/>
                  </a:cubicBezTo>
                  <a:lnTo>
                    <a:pt x="0" y="44108"/>
                  </a:lnTo>
                  <a:lnTo>
                    <a:pt x="0" y="56648"/>
                  </a:lnTo>
                  <a:lnTo>
                    <a:pt x="26405" y="56648"/>
                  </a:lnTo>
                  <a:cubicBezTo>
                    <a:pt x="28753" y="56648"/>
                    <a:pt x="30513" y="58162"/>
                    <a:pt x="30513" y="59891"/>
                  </a:cubicBezTo>
                  <a:cubicBezTo>
                    <a:pt x="30513" y="61621"/>
                    <a:pt x="28753" y="63135"/>
                    <a:pt x="26405" y="63135"/>
                  </a:cubicBezTo>
                  <a:lnTo>
                    <a:pt x="0" y="63135"/>
                  </a:lnTo>
                  <a:lnTo>
                    <a:pt x="0" y="116540"/>
                  </a:lnTo>
                  <a:lnTo>
                    <a:pt x="0" y="119783"/>
                  </a:lnTo>
                  <a:lnTo>
                    <a:pt x="4107" y="119783"/>
                  </a:lnTo>
                  <a:lnTo>
                    <a:pt x="25525" y="119783"/>
                  </a:lnTo>
                  <a:lnTo>
                    <a:pt x="25525" y="91459"/>
                  </a:lnTo>
                  <a:cubicBezTo>
                    <a:pt x="25525" y="89729"/>
                    <a:pt x="27579" y="88216"/>
                    <a:pt x="29926" y="88216"/>
                  </a:cubicBezTo>
                  <a:lnTo>
                    <a:pt x="63960" y="88216"/>
                  </a:lnTo>
                  <a:cubicBezTo>
                    <a:pt x="66308" y="88216"/>
                    <a:pt x="68361" y="89729"/>
                    <a:pt x="68361" y="91459"/>
                  </a:cubicBezTo>
                  <a:lnTo>
                    <a:pt x="68361" y="119783"/>
                  </a:lnTo>
                  <a:lnTo>
                    <a:pt x="115305" y="119783"/>
                  </a:lnTo>
                  <a:lnTo>
                    <a:pt x="119706" y="119783"/>
                  </a:lnTo>
                  <a:lnTo>
                    <a:pt x="119706" y="116540"/>
                  </a:lnTo>
                  <a:lnTo>
                    <a:pt x="119706" y="3243"/>
                  </a:lnTo>
                  <a:lnTo>
                    <a:pt x="119706" y="0"/>
                  </a:lnTo>
                  <a:lnTo>
                    <a:pt x="115305" y="0"/>
                  </a:lnTo>
                  <a:lnTo>
                    <a:pt x="4107" y="0"/>
                  </a:lnTo>
                </a:path>
              </a:pathLst>
            </a:custGeom>
            <a:solidFill>
              <a:srgbClr val="A50000">
                <a:alpha val="1569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33" name="Shape 133"/>
            <p:cNvSpPr/>
            <p:nvPr/>
          </p:nvSpPr>
          <p:spPr>
            <a:xfrm>
              <a:off x="222841" y="6050144"/>
              <a:ext cx="375000" cy="802800"/>
            </a:xfrm>
            <a:custGeom>
              <a:avLst/>
              <a:gdLst/>
              <a:ahLst/>
              <a:cxnLst/>
              <a:rect l="0" t="0" r="0" b="0"/>
              <a:pathLst>
                <a:path w="120000" h="120000" extrusionOk="0">
                  <a:moveTo>
                    <a:pt x="115594" y="0"/>
                  </a:moveTo>
                  <a:lnTo>
                    <a:pt x="4195" y="0"/>
                  </a:lnTo>
                  <a:cubicBezTo>
                    <a:pt x="1888" y="0"/>
                    <a:pt x="0" y="978"/>
                    <a:pt x="0" y="2055"/>
                  </a:cubicBezTo>
                  <a:lnTo>
                    <a:pt x="0" y="8026"/>
                  </a:lnTo>
                  <a:lnTo>
                    <a:pt x="72797" y="8026"/>
                  </a:lnTo>
                  <a:cubicBezTo>
                    <a:pt x="75104" y="8026"/>
                    <a:pt x="76993" y="8907"/>
                    <a:pt x="76993" y="9983"/>
                  </a:cubicBezTo>
                  <a:cubicBezTo>
                    <a:pt x="76993" y="11158"/>
                    <a:pt x="75104" y="12039"/>
                    <a:pt x="72797" y="12039"/>
                  </a:cubicBezTo>
                  <a:lnTo>
                    <a:pt x="0" y="12039"/>
                  </a:lnTo>
                  <a:lnTo>
                    <a:pt x="0" y="20065"/>
                  </a:lnTo>
                  <a:lnTo>
                    <a:pt x="55174" y="20065"/>
                  </a:lnTo>
                  <a:cubicBezTo>
                    <a:pt x="57482" y="20065"/>
                    <a:pt x="59370" y="20946"/>
                    <a:pt x="59370" y="22022"/>
                  </a:cubicBezTo>
                  <a:cubicBezTo>
                    <a:pt x="59370" y="23099"/>
                    <a:pt x="57482" y="23980"/>
                    <a:pt x="55174" y="23980"/>
                  </a:cubicBezTo>
                  <a:lnTo>
                    <a:pt x="0" y="23980"/>
                  </a:lnTo>
                  <a:lnTo>
                    <a:pt x="0" y="32006"/>
                  </a:lnTo>
                  <a:lnTo>
                    <a:pt x="37552" y="32006"/>
                  </a:lnTo>
                  <a:cubicBezTo>
                    <a:pt x="39860" y="32006"/>
                    <a:pt x="41748" y="32887"/>
                    <a:pt x="41748" y="33964"/>
                  </a:cubicBezTo>
                  <a:cubicBezTo>
                    <a:pt x="41748" y="35138"/>
                    <a:pt x="39860" y="36019"/>
                    <a:pt x="37552" y="36019"/>
                  </a:cubicBezTo>
                  <a:lnTo>
                    <a:pt x="0" y="36019"/>
                  </a:lnTo>
                  <a:lnTo>
                    <a:pt x="0" y="40032"/>
                  </a:lnTo>
                  <a:lnTo>
                    <a:pt x="38601" y="40032"/>
                  </a:lnTo>
                  <a:cubicBezTo>
                    <a:pt x="40909" y="40032"/>
                    <a:pt x="42797" y="40913"/>
                    <a:pt x="42797" y="41990"/>
                  </a:cubicBezTo>
                  <a:lnTo>
                    <a:pt x="42797" y="119902"/>
                  </a:lnTo>
                  <a:lnTo>
                    <a:pt x="51398" y="119902"/>
                  </a:lnTo>
                  <a:lnTo>
                    <a:pt x="51398" y="101892"/>
                  </a:lnTo>
                  <a:cubicBezTo>
                    <a:pt x="51398" y="100815"/>
                    <a:pt x="53286" y="99934"/>
                    <a:pt x="55594" y="99934"/>
                  </a:cubicBezTo>
                  <a:lnTo>
                    <a:pt x="89790" y="99934"/>
                  </a:lnTo>
                  <a:cubicBezTo>
                    <a:pt x="92307" y="99934"/>
                    <a:pt x="94195" y="100815"/>
                    <a:pt x="94195" y="101892"/>
                  </a:cubicBezTo>
                  <a:lnTo>
                    <a:pt x="94195" y="119902"/>
                  </a:lnTo>
                  <a:lnTo>
                    <a:pt x="115594" y="119902"/>
                  </a:lnTo>
                  <a:cubicBezTo>
                    <a:pt x="117902" y="119902"/>
                    <a:pt x="119790" y="119021"/>
                    <a:pt x="119790" y="117944"/>
                  </a:cubicBezTo>
                  <a:lnTo>
                    <a:pt x="119790" y="2055"/>
                  </a:lnTo>
                  <a:cubicBezTo>
                    <a:pt x="119790" y="978"/>
                    <a:pt x="117902" y="0"/>
                    <a:pt x="115594" y="0"/>
                  </a:cubicBezTo>
                </a:path>
              </a:pathLst>
            </a:custGeom>
            <a:solidFill>
              <a:srgbClr val="A50000">
                <a:alpha val="3373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34" name="Shape 134"/>
            <p:cNvSpPr/>
            <p:nvPr/>
          </p:nvSpPr>
          <p:spPr>
            <a:xfrm>
              <a:off x="-42592" y="6344735"/>
              <a:ext cx="375000" cy="508200"/>
            </a:xfrm>
            <a:custGeom>
              <a:avLst/>
              <a:gdLst/>
              <a:ahLst/>
              <a:cxnLst/>
              <a:rect l="0" t="0" r="0" b="0"/>
              <a:pathLst>
                <a:path w="120000" h="120000" extrusionOk="0">
                  <a:moveTo>
                    <a:pt x="4195" y="0"/>
                  </a:moveTo>
                  <a:lnTo>
                    <a:pt x="0" y="0"/>
                  </a:lnTo>
                  <a:lnTo>
                    <a:pt x="0" y="3243"/>
                  </a:lnTo>
                  <a:lnTo>
                    <a:pt x="0" y="18996"/>
                  </a:lnTo>
                  <a:lnTo>
                    <a:pt x="52657" y="18996"/>
                  </a:lnTo>
                  <a:cubicBezTo>
                    <a:pt x="55174" y="18996"/>
                    <a:pt x="57062" y="20386"/>
                    <a:pt x="57062" y="22084"/>
                  </a:cubicBezTo>
                  <a:cubicBezTo>
                    <a:pt x="57062" y="23938"/>
                    <a:pt x="55174" y="25328"/>
                    <a:pt x="52657" y="25328"/>
                  </a:cubicBezTo>
                  <a:lnTo>
                    <a:pt x="0" y="25328"/>
                  </a:lnTo>
                  <a:lnTo>
                    <a:pt x="0" y="37837"/>
                  </a:lnTo>
                  <a:lnTo>
                    <a:pt x="43846" y="37837"/>
                  </a:lnTo>
                  <a:cubicBezTo>
                    <a:pt x="46363" y="37837"/>
                    <a:pt x="48251" y="39382"/>
                    <a:pt x="48251" y="41081"/>
                  </a:cubicBezTo>
                  <a:cubicBezTo>
                    <a:pt x="48251" y="42934"/>
                    <a:pt x="46363" y="44169"/>
                    <a:pt x="43846" y="44169"/>
                  </a:cubicBezTo>
                  <a:lnTo>
                    <a:pt x="0" y="44169"/>
                  </a:lnTo>
                  <a:lnTo>
                    <a:pt x="0" y="56833"/>
                  </a:lnTo>
                  <a:lnTo>
                    <a:pt x="26433" y="56833"/>
                  </a:lnTo>
                  <a:cubicBezTo>
                    <a:pt x="28741" y="56833"/>
                    <a:pt x="30629" y="58223"/>
                    <a:pt x="30629" y="59922"/>
                  </a:cubicBezTo>
                  <a:cubicBezTo>
                    <a:pt x="30629" y="61621"/>
                    <a:pt x="28741" y="63166"/>
                    <a:pt x="26433" y="63166"/>
                  </a:cubicBezTo>
                  <a:lnTo>
                    <a:pt x="0" y="63166"/>
                  </a:lnTo>
                  <a:lnTo>
                    <a:pt x="0" y="116602"/>
                  </a:lnTo>
                  <a:lnTo>
                    <a:pt x="0" y="119845"/>
                  </a:lnTo>
                  <a:lnTo>
                    <a:pt x="4195" y="119845"/>
                  </a:lnTo>
                  <a:lnTo>
                    <a:pt x="25594" y="119845"/>
                  </a:lnTo>
                  <a:lnTo>
                    <a:pt x="25594" y="91428"/>
                  </a:lnTo>
                  <a:cubicBezTo>
                    <a:pt x="25594" y="89729"/>
                    <a:pt x="27482" y="88339"/>
                    <a:pt x="30000" y="88339"/>
                  </a:cubicBezTo>
                  <a:lnTo>
                    <a:pt x="64195" y="88339"/>
                  </a:lnTo>
                  <a:cubicBezTo>
                    <a:pt x="66503" y="88339"/>
                    <a:pt x="68391" y="89729"/>
                    <a:pt x="68391" y="91428"/>
                  </a:cubicBezTo>
                  <a:lnTo>
                    <a:pt x="68391" y="119845"/>
                  </a:lnTo>
                  <a:lnTo>
                    <a:pt x="115594" y="119845"/>
                  </a:lnTo>
                  <a:lnTo>
                    <a:pt x="119790" y="119845"/>
                  </a:lnTo>
                  <a:lnTo>
                    <a:pt x="119790" y="116602"/>
                  </a:lnTo>
                  <a:lnTo>
                    <a:pt x="119790" y="3243"/>
                  </a:lnTo>
                  <a:lnTo>
                    <a:pt x="119790" y="0"/>
                  </a:lnTo>
                  <a:lnTo>
                    <a:pt x="115594" y="0"/>
                  </a:lnTo>
                  <a:lnTo>
                    <a:pt x="4195" y="0"/>
                  </a:lnTo>
                </a:path>
              </a:pathLst>
            </a:custGeom>
            <a:solidFill>
              <a:srgbClr val="A50000">
                <a:alpha val="3373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grpSp>
          <p:nvGrpSpPr>
            <p:cNvPr id="135" name="Shape 135"/>
            <p:cNvGrpSpPr/>
            <p:nvPr/>
          </p:nvGrpSpPr>
          <p:grpSpPr>
            <a:xfrm>
              <a:off x="8139126" y="2628946"/>
              <a:ext cx="6064433" cy="3948995"/>
              <a:chOff x="17821247" y="7239530"/>
              <a:chExt cx="10158180" cy="6608091"/>
            </a:xfrm>
          </p:grpSpPr>
          <p:sp>
            <p:nvSpPr>
              <p:cNvPr id="136" name="Shape 136"/>
              <p:cNvSpPr/>
              <p:nvPr/>
            </p:nvSpPr>
            <p:spPr>
              <a:xfrm>
                <a:off x="18921633" y="9347882"/>
                <a:ext cx="4707600" cy="2928600"/>
              </a:xfrm>
              <a:custGeom>
                <a:avLst/>
                <a:gdLst/>
                <a:ahLst/>
                <a:cxnLst/>
                <a:rect l="0" t="0" r="0" b="0"/>
                <a:pathLst>
                  <a:path w="120000" h="120000" extrusionOk="0">
                    <a:moveTo>
                      <a:pt x="93062" y="32483"/>
                    </a:moveTo>
                    <a:cubicBezTo>
                      <a:pt x="86687" y="12671"/>
                      <a:pt x="73835" y="0"/>
                      <a:pt x="59983" y="0"/>
                    </a:cubicBezTo>
                    <a:cubicBezTo>
                      <a:pt x="41023" y="0"/>
                      <a:pt x="25168" y="22926"/>
                      <a:pt x="22998" y="52832"/>
                    </a:cubicBezTo>
                    <a:cubicBezTo>
                      <a:pt x="22264" y="52724"/>
                      <a:pt x="21563" y="52671"/>
                      <a:pt x="20862" y="52671"/>
                    </a:cubicBezTo>
                    <a:cubicBezTo>
                      <a:pt x="9346" y="52671"/>
                      <a:pt x="0" y="67758"/>
                      <a:pt x="0" y="86335"/>
                    </a:cubicBezTo>
                    <a:cubicBezTo>
                      <a:pt x="0" y="119570"/>
                      <a:pt x="21196" y="119946"/>
                      <a:pt x="22097" y="119946"/>
                    </a:cubicBezTo>
                    <a:lnTo>
                      <a:pt x="95265" y="119946"/>
                    </a:lnTo>
                    <a:lnTo>
                      <a:pt x="95532" y="119892"/>
                    </a:lnTo>
                    <a:cubicBezTo>
                      <a:pt x="95766" y="119838"/>
                      <a:pt x="119966" y="114362"/>
                      <a:pt x="119966" y="76187"/>
                    </a:cubicBezTo>
                    <a:cubicBezTo>
                      <a:pt x="119966" y="52241"/>
                      <a:pt x="107916" y="32697"/>
                      <a:pt x="93062" y="32483"/>
                    </a:cubicBezTo>
                  </a:path>
                </a:pathLst>
              </a:custGeom>
              <a:solidFill>
                <a:srgbClr val="800000">
                  <a:alpha val="3176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37" name="Shape 137"/>
              <p:cNvSpPr/>
              <p:nvPr/>
            </p:nvSpPr>
            <p:spPr>
              <a:xfrm>
                <a:off x="21076727" y="7239530"/>
                <a:ext cx="6902700" cy="4291800"/>
              </a:xfrm>
              <a:custGeom>
                <a:avLst/>
                <a:gdLst/>
                <a:ahLst/>
                <a:cxnLst/>
                <a:rect l="0" t="0" r="0" b="0"/>
                <a:pathLst>
                  <a:path w="120000" h="120000" extrusionOk="0">
                    <a:moveTo>
                      <a:pt x="93090" y="32490"/>
                    </a:moveTo>
                    <a:cubicBezTo>
                      <a:pt x="86715" y="12673"/>
                      <a:pt x="73853" y="0"/>
                      <a:pt x="59988" y="0"/>
                    </a:cubicBezTo>
                    <a:cubicBezTo>
                      <a:pt x="41024" y="0"/>
                      <a:pt x="25179" y="22967"/>
                      <a:pt x="22993" y="52857"/>
                    </a:cubicBezTo>
                    <a:cubicBezTo>
                      <a:pt x="22287" y="52747"/>
                      <a:pt x="21582" y="52673"/>
                      <a:pt x="20876" y="52673"/>
                    </a:cubicBezTo>
                    <a:cubicBezTo>
                      <a:pt x="9356" y="52673"/>
                      <a:pt x="0" y="67765"/>
                      <a:pt x="0" y="86336"/>
                    </a:cubicBezTo>
                    <a:cubicBezTo>
                      <a:pt x="0" y="119597"/>
                      <a:pt x="21195" y="119963"/>
                      <a:pt x="22105" y="119963"/>
                    </a:cubicBezTo>
                    <a:lnTo>
                      <a:pt x="95276" y="119963"/>
                    </a:lnTo>
                    <a:lnTo>
                      <a:pt x="95526" y="119926"/>
                    </a:lnTo>
                    <a:cubicBezTo>
                      <a:pt x="95776" y="119890"/>
                      <a:pt x="119977" y="114395"/>
                      <a:pt x="119977" y="76190"/>
                    </a:cubicBezTo>
                    <a:cubicBezTo>
                      <a:pt x="119977" y="52234"/>
                      <a:pt x="107933" y="32710"/>
                      <a:pt x="93090" y="32490"/>
                    </a:cubicBezTo>
                  </a:path>
                </a:pathLst>
              </a:custGeom>
              <a:solidFill>
                <a:srgbClr val="800000">
                  <a:alpha val="2000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38" name="Shape 138"/>
              <p:cNvSpPr/>
              <p:nvPr/>
            </p:nvSpPr>
            <p:spPr>
              <a:xfrm>
                <a:off x="19467416" y="11531321"/>
                <a:ext cx="3021000" cy="2316300"/>
              </a:xfrm>
              <a:custGeom>
                <a:avLst/>
                <a:gdLst/>
                <a:ahLst/>
                <a:cxnLst/>
                <a:rect l="0" t="0" r="0" b="0"/>
                <a:pathLst>
                  <a:path w="120000" h="120000" extrusionOk="0">
                    <a:moveTo>
                      <a:pt x="108338" y="61460"/>
                    </a:moveTo>
                    <a:cubicBezTo>
                      <a:pt x="110577" y="52292"/>
                      <a:pt x="109848" y="43531"/>
                      <a:pt x="106203" y="36740"/>
                    </a:cubicBezTo>
                    <a:cubicBezTo>
                      <a:pt x="102507" y="29745"/>
                      <a:pt x="96104" y="25670"/>
                      <a:pt x="89336" y="25942"/>
                    </a:cubicBezTo>
                    <a:cubicBezTo>
                      <a:pt x="84442" y="10118"/>
                      <a:pt x="73093" y="0"/>
                      <a:pt x="59973" y="0"/>
                    </a:cubicBezTo>
                    <a:cubicBezTo>
                      <a:pt x="43262" y="0"/>
                      <a:pt x="28997" y="18879"/>
                      <a:pt x="28008" y="41765"/>
                    </a:cubicBezTo>
                    <a:cubicBezTo>
                      <a:pt x="12390" y="43123"/>
                      <a:pt x="0" y="60101"/>
                      <a:pt x="0" y="80814"/>
                    </a:cubicBezTo>
                    <a:cubicBezTo>
                      <a:pt x="0" y="102410"/>
                      <a:pt x="13431" y="119932"/>
                      <a:pt x="29986" y="119932"/>
                    </a:cubicBezTo>
                    <a:lnTo>
                      <a:pt x="95947" y="119932"/>
                    </a:lnTo>
                    <a:cubicBezTo>
                      <a:pt x="109639" y="119932"/>
                      <a:pt x="119947" y="106485"/>
                      <a:pt x="119947" y="88624"/>
                    </a:cubicBezTo>
                    <a:cubicBezTo>
                      <a:pt x="119947" y="78438"/>
                      <a:pt x="115366" y="67775"/>
                      <a:pt x="108338" y="61460"/>
                    </a:cubicBezTo>
                  </a:path>
                </a:pathLst>
              </a:custGeom>
              <a:solidFill>
                <a:srgbClr val="800000">
                  <a:alpha val="2196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39" name="Shape 139"/>
              <p:cNvSpPr/>
              <p:nvPr/>
            </p:nvSpPr>
            <p:spPr>
              <a:xfrm>
                <a:off x="17821247" y="10274499"/>
                <a:ext cx="2200800" cy="1686600"/>
              </a:xfrm>
              <a:custGeom>
                <a:avLst/>
                <a:gdLst/>
                <a:ahLst/>
                <a:cxnLst/>
                <a:rect l="0" t="0" r="0" b="0"/>
                <a:pathLst>
                  <a:path w="120000" h="120000" extrusionOk="0">
                    <a:moveTo>
                      <a:pt x="108343" y="61493"/>
                    </a:moveTo>
                    <a:cubicBezTo>
                      <a:pt x="110560" y="52255"/>
                      <a:pt x="109773" y="43576"/>
                      <a:pt x="106197" y="36765"/>
                    </a:cubicBezTo>
                    <a:cubicBezTo>
                      <a:pt x="102479" y="29766"/>
                      <a:pt x="96042" y="25660"/>
                      <a:pt x="89249" y="25940"/>
                    </a:cubicBezTo>
                    <a:cubicBezTo>
                      <a:pt x="84386" y="10077"/>
                      <a:pt x="73015" y="0"/>
                      <a:pt x="59928" y="0"/>
                    </a:cubicBezTo>
                    <a:cubicBezTo>
                      <a:pt x="43194" y="0"/>
                      <a:pt x="29034" y="18849"/>
                      <a:pt x="28033" y="41804"/>
                    </a:cubicBezTo>
                    <a:cubicBezTo>
                      <a:pt x="12371" y="43110"/>
                      <a:pt x="0" y="60093"/>
                      <a:pt x="0" y="80808"/>
                    </a:cubicBezTo>
                    <a:cubicBezTo>
                      <a:pt x="0" y="102363"/>
                      <a:pt x="13444" y="119906"/>
                      <a:pt x="29964" y="119906"/>
                    </a:cubicBezTo>
                    <a:lnTo>
                      <a:pt x="95899" y="119906"/>
                    </a:lnTo>
                    <a:cubicBezTo>
                      <a:pt x="109558" y="119906"/>
                      <a:pt x="119928" y="106469"/>
                      <a:pt x="119928" y="88646"/>
                    </a:cubicBezTo>
                    <a:cubicBezTo>
                      <a:pt x="119928" y="78382"/>
                      <a:pt x="115280" y="67744"/>
                      <a:pt x="108343" y="61493"/>
                    </a:cubicBezTo>
                  </a:path>
                </a:pathLst>
              </a:custGeom>
              <a:solidFill>
                <a:srgbClr val="800000">
                  <a:alpha val="2471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grpSp>
        <p:grpSp>
          <p:nvGrpSpPr>
            <p:cNvPr id="140" name="Shape 140"/>
            <p:cNvGrpSpPr/>
            <p:nvPr/>
          </p:nvGrpSpPr>
          <p:grpSpPr>
            <a:xfrm>
              <a:off x="990949" y="653202"/>
              <a:ext cx="1547405" cy="513553"/>
              <a:chOff x="5813496" y="4786016"/>
              <a:chExt cx="12756843" cy="4230255"/>
            </a:xfrm>
          </p:grpSpPr>
          <p:sp>
            <p:nvSpPr>
              <p:cNvPr id="141" name="Shape 141"/>
              <p:cNvSpPr/>
              <p:nvPr/>
            </p:nvSpPr>
            <p:spPr>
              <a:xfrm>
                <a:off x="11495247" y="5628371"/>
                <a:ext cx="2274900" cy="3387900"/>
              </a:xfrm>
              <a:custGeom>
                <a:avLst/>
                <a:gdLst/>
                <a:ahLst/>
                <a:cxnLst/>
                <a:rect l="0" t="0" r="0" b="0"/>
                <a:pathLst>
                  <a:path w="120000" h="120000" extrusionOk="0">
                    <a:moveTo>
                      <a:pt x="33663" y="43697"/>
                    </a:moveTo>
                    <a:cubicBezTo>
                      <a:pt x="33529" y="48323"/>
                      <a:pt x="34770" y="52766"/>
                      <a:pt x="37719" y="56919"/>
                    </a:cubicBezTo>
                    <a:cubicBezTo>
                      <a:pt x="41741" y="62591"/>
                      <a:pt x="48350" y="66232"/>
                      <a:pt x="57819" y="66704"/>
                    </a:cubicBezTo>
                    <a:cubicBezTo>
                      <a:pt x="67477" y="67188"/>
                      <a:pt x="75004" y="64406"/>
                      <a:pt x="80289" y="58876"/>
                    </a:cubicBezTo>
                    <a:cubicBezTo>
                      <a:pt x="83616" y="55394"/>
                      <a:pt x="85040" y="51560"/>
                      <a:pt x="85680" y="47515"/>
                    </a:cubicBezTo>
                    <a:cubicBezTo>
                      <a:pt x="86803" y="40432"/>
                      <a:pt x="84806" y="33770"/>
                      <a:pt x="78848" y="27893"/>
                    </a:cubicBezTo>
                    <a:cubicBezTo>
                      <a:pt x="69095" y="18279"/>
                      <a:pt x="50019" y="19286"/>
                      <a:pt x="41413" y="27336"/>
                    </a:cubicBezTo>
                    <a:cubicBezTo>
                      <a:pt x="36066" y="32336"/>
                      <a:pt x="33902" y="37752"/>
                      <a:pt x="33663" y="43697"/>
                    </a:cubicBezTo>
                    <a:close/>
                    <a:moveTo>
                      <a:pt x="85897" y="9261"/>
                    </a:moveTo>
                    <a:cubicBezTo>
                      <a:pt x="86564" y="8465"/>
                      <a:pt x="87093" y="7930"/>
                      <a:pt x="87482" y="7355"/>
                    </a:cubicBezTo>
                    <a:cubicBezTo>
                      <a:pt x="91566" y="1354"/>
                      <a:pt x="100611" y="-68"/>
                      <a:pt x="109101" y="1814"/>
                    </a:cubicBezTo>
                    <a:cubicBezTo>
                      <a:pt x="114592" y="3032"/>
                      <a:pt x="117574" y="5876"/>
                      <a:pt x="118970" y="9409"/>
                    </a:cubicBezTo>
                    <a:cubicBezTo>
                      <a:pt x="119755" y="11395"/>
                      <a:pt x="119944" y="13528"/>
                      <a:pt x="119949" y="15593"/>
                    </a:cubicBezTo>
                    <a:cubicBezTo>
                      <a:pt x="120016" y="36597"/>
                      <a:pt x="120000" y="57602"/>
                      <a:pt x="119988" y="78606"/>
                    </a:cubicBezTo>
                    <a:cubicBezTo>
                      <a:pt x="119983" y="84357"/>
                      <a:pt x="118926" y="90035"/>
                      <a:pt x="116016" y="95451"/>
                    </a:cubicBezTo>
                    <a:cubicBezTo>
                      <a:pt x="109335" y="107893"/>
                      <a:pt x="95493" y="115113"/>
                      <a:pt x="76934" y="118207"/>
                    </a:cubicBezTo>
                    <a:cubicBezTo>
                      <a:pt x="55504" y="121780"/>
                      <a:pt x="34636" y="119886"/>
                      <a:pt x="14709" y="113645"/>
                    </a:cubicBezTo>
                    <a:cubicBezTo>
                      <a:pt x="9034" y="111870"/>
                      <a:pt x="4033" y="109401"/>
                      <a:pt x="2286" y="104923"/>
                    </a:cubicBezTo>
                    <a:cubicBezTo>
                      <a:pt x="-44" y="98944"/>
                      <a:pt x="8600" y="92066"/>
                      <a:pt x="17613" y="93158"/>
                    </a:cubicBezTo>
                    <a:cubicBezTo>
                      <a:pt x="22870" y="93796"/>
                      <a:pt x="28033" y="95036"/>
                      <a:pt x="33040" y="96339"/>
                    </a:cubicBezTo>
                    <a:cubicBezTo>
                      <a:pt x="41796" y="98626"/>
                      <a:pt x="50720" y="100196"/>
                      <a:pt x="60166" y="99815"/>
                    </a:cubicBezTo>
                    <a:cubicBezTo>
                      <a:pt x="69808" y="99416"/>
                      <a:pt x="77707" y="96834"/>
                      <a:pt x="82737" y="91008"/>
                    </a:cubicBezTo>
                    <a:cubicBezTo>
                      <a:pt x="85379" y="87953"/>
                      <a:pt x="86242" y="83669"/>
                      <a:pt x="85123" y="78469"/>
                    </a:cubicBezTo>
                    <a:cubicBezTo>
                      <a:pt x="81874" y="80119"/>
                      <a:pt x="78748" y="81803"/>
                      <a:pt x="75482" y="83356"/>
                    </a:cubicBezTo>
                    <a:cubicBezTo>
                      <a:pt x="70114" y="85905"/>
                      <a:pt x="63983" y="86798"/>
                      <a:pt x="57524" y="87327"/>
                    </a:cubicBezTo>
                    <a:cubicBezTo>
                      <a:pt x="51248" y="87845"/>
                      <a:pt x="45240" y="87424"/>
                      <a:pt x="39159" y="86519"/>
                    </a:cubicBezTo>
                    <a:cubicBezTo>
                      <a:pt x="25335" y="84471"/>
                      <a:pt x="15794" y="78708"/>
                      <a:pt x="9057" y="70698"/>
                    </a:cubicBezTo>
                    <a:cubicBezTo>
                      <a:pt x="3154" y="63683"/>
                      <a:pt x="272" y="56048"/>
                      <a:pt x="61" y="47970"/>
                    </a:cubicBezTo>
                    <a:cubicBezTo>
                      <a:pt x="-100" y="41848"/>
                      <a:pt x="-150" y="35721"/>
                      <a:pt x="2547" y="29788"/>
                    </a:cubicBezTo>
                    <a:cubicBezTo>
                      <a:pt x="8105" y="17573"/>
                      <a:pt x="17941" y="7634"/>
                      <a:pt x="36255" y="2622"/>
                    </a:cubicBezTo>
                    <a:cubicBezTo>
                      <a:pt x="49880" y="-1103"/>
                      <a:pt x="63477" y="-1080"/>
                      <a:pt x="76389" y="4153"/>
                    </a:cubicBezTo>
                    <a:cubicBezTo>
                      <a:pt x="79643" y="5472"/>
                      <a:pt x="82392" y="7350"/>
                      <a:pt x="85897" y="9261"/>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42" name="Shape 142"/>
              <p:cNvSpPr/>
              <p:nvPr/>
            </p:nvSpPr>
            <p:spPr>
              <a:xfrm>
                <a:off x="8267514" y="5628313"/>
                <a:ext cx="2287500" cy="3383400"/>
              </a:xfrm>
              <a:custGeom>
                <a:avLst/>
                <a:gdLst/>
                <a:ahLst/>
                <a:cxnLst/>
                <a:rect l="0" t="0" r="0" b="0"/>
                <a:pathLst>
                  <a:path w="120000" h="120000" extrusionOk="0">
                    <a:moveTo>
                      <a:pt x="85678" y="44531"/>
                    </a:moveTo>
                    <a:cubicBezTo>
                      <a:pt x="86097" y="37894"/>
                      <a:pt x="83440" y="32087"/>
                      <a:pt x="78505" y="27480"/>
                    </a:cubicBezTo>
                    <a:cubicBezTo>
                      <a:pt x="70473" y="19979"/>
                      <a:pt x="57139" y="19827"/>
                      <a:pt x="48011" y="23171"/>
                    </a:cubicBezTo>
                    <a:cubicBezTo>
                      <a:pt x="42878" y="25051"/>
                      <a:pt x="39351" y="28271"/>
                      <a:pt x="37119" y="32036"/>
                    </a:cubicBezTo>
                    <a:cubicBezTo>
                      <a:pt x="34016" y="37271"/>
                      <a:pt x="33428" y="42747"/>
                      <a:pt x="34643" y="48184"/>
                    </a:cubicBezTo>
                    <a:cubicBezTo>
                      <a:pt x="35756" y="53183"/>
                      <a:pt x="38000" y="58025"/>
                      <a:pt x="43534" y="61873"/>
                    </a:cubicBezTo>
                    <a:cubicBezTo>
                      <a:pt x="52736" y="68281"/>
                      <a:pt x="67353" y="68359"/>
                      <a:pt x="76318" y="61913"/>
                    </a:cubicBezTo>
                    <a:cubicBezTo>
                      <a:pt x="83163" y="56998"/>
                      <a:pt x="85921" y="51056"/>
                      <a:pt x="85678" y="44531"/>
                    </a:cubicBezTo>
                    <a:close/>
                    <a:moveTo>
                      <a:pt x="34569" y="80663"/>
                    </a:moveTo>
                    <a:cubicBezTo>
                      <a:pt x="34445" y="82128"/>
                      <a:pt x="34276" y="83233"/>
                      <a:pt x="34276" y="84333"/>
                    </a:cubicBezTo>
                    <a:cubicBezTo>
                      <a:pt x="34253" y="91784"/>
                      <a:pt x="34451" y="99235"/>
                      <a:pt x="34162" y="106680"/>
                    </a:cubicBezTo>
                    <a:cubicBezTo>
                      <a:pt x="34072" y="109081"/>
                      <a:pt x="33230" y="111606"/>
                      <a:pt x="31845" y="113822"/>
                    </a:cubicBezTo>
                    <a:cubicBezTo>
                      <a:pt x="28957" y="118440"/>
                      <a:pt x="22767" y="120471"/>
                      <a:pt x="14803" y="119910"/>
                    </a:cubicBezTo>
                    <a:cubicBezTo>
                      <a:pt x="7947" y="119422"/>
                      <a:pt x="2362" y="115994"/>
                      <a:pt x="1073" y="111202"/>
                    </a:cubicBezTo>
                    <a:cubicBezTo>
                      <a:pt x="423" y="108784"/>
                      <a:pt x="45" y="106298"/>
                      <a:pt x="39" y="103841"/>
                    </a:cubicBezTo>
                    <a:cubicBezTo>
                      <a:pt x="-16" y="74699"/>
                      <a:pt x="-28" y="45558"/>
                      <a:pt x="107" y="16416"/>
                    </a:cubicBezTo>
                    <a:cubicBezTo>
                      <a:pt x="118" y="13594"/>
                      <a:pt x="469" y="10592"/>
                      <a:pt x="1904" y="7989"/>
                    </a:cubicBezTo>
                    <a:cubicBezTo>
                      <a:pt x="4126" y="3983"/>
                      <a:pt x="8795" y="1481"/>
                      <a:pt x="15402" y="1049"/>
                    </a:cubicBezTo>
                    <a:cubicBezTo>
                      <a:pt x="22338" y="600"/>
                      <a:pt x="27917" y="2188"/>
                      <a:pt x="31760" y="6205"/>
                    </a:cubicBezTo>
                    <a:cubicBezTo>
                      <a:pt x="32580" y="7058"/>
                      <a:pt x="33122" y="8034"/>
                      <a:pt x="33982" y="9218"/>
                    </a:cubicBezTo>
                    <a:cubicBezTo>
                      <a:pt x="35084" y="8640"/>
                      <a:pt x="36016" y="8242"/>
                      <a:pt x="36780" y="7731"/>
                    </a:cubicBezTo>
                    <a:cubicBezTo>
                      <a:pt x="43455" y="3265"/>
                      <a:pt x="51442" y="763"/>
                      <a:pt x="60802" y="173"/>
                    </a:cubicBezTo>
                    <a:cubicBezTo>
                      <a:pt x="74967" y="-718"/>
                      <a:pt x="87577" y="1812"/>
                      <a:pt x="98311" y="8118"/>
                    </a:cubicBezTo>
                    <a:cubicBezTo>
                      <a:pt x="106338" y="12837"/>
                      <a:pt x="111662" y="18913"/>
                      <a:pt x="115054" y="25623"/>
                    </a:cubicBezTo>
                    <a:cubicBezTo>
                      <a:pt x="121141" y="37669"/>
                      <a:pt x="122063" y="49934"/>
                      <a:pt x="115274" y="61969"/>
                    </a:cubicBezTo>
                    <a:cubicBezTo>
                      <a:pt x="108491" y="73998"/>
                      <a:pt x="96678" y="82863"/>
                      <a:pt x="77731" y="86555"/>
                    </a:cubicBezTo>
                    <a:cubicBezTo>
                      <a:pt x="65878" y="88861"/>
                      <a:pt x="54477" y="87918"/>
                      <a:pt x="43551" y="84181"/>
                    </a:cubicBezTo>
                    <a:cubicBezTo>
                      <a:pt x="40691" y="83205"/>
                      <a:pt x="37989" y="82010"/>
                      <a:pt x="34569" y="80663"/>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43" name="Shape 143"/>
              <p:cNvSpPr/>
              <p:nvPr/>
            </p:nvSpPr>
            <p:spPr>
              <a:xfrm>
                <a:off x="5813496" y="5628354"/>
                <a:ext cx="2286000" cy="2479800"/>
              </a:xfrm>
              <a:custGeom>
                <a:avLst/>
                <a:gdLst/>
                <a:ahLst/>
                <a:cxnLst/>
                <a:rect l="0" t="0" r="0" b="0"/>
                <a:pathLst>
                  <a:path w="120000" h="120000" extrusionOk="0">
                    <a:moveTo>
                      <a:pt x="34208" y="56341"/>
                    </a:moveTo>
                    <a:cubicBezTo>
                      <a:pt x="34214" y="72659"/>
                      <a:pt x="37771" y="79526"/>
                      <a:pt x="44920" y="85652"/>
                    </a:cubicBezTo>
                    <a:cubicBezTo>
                      <a:pt x="54409" y="93785"/>
                      <a:pt x="70221" y="92627"/>
                      <a:pt x="77839" y="83536"/>
                    </a:cubicBezTo>
                    <a:cubicBezTo>
                      <a:pt x="88890" y="70360"/>
                      <a:pt x="89093" y="51316"/>
                      <a:pt x="78953" y="37775"/>
                    </a:cubicBezTo>
                    <a:cubicBezTo>
                      <a:pt x="70538" y="26533"/>
                      <a:pt x="52594" y="25877"/>
                      <a:pt x="42963" y="36098"/>
                    </a:cubicBezTo>
                    <a:cubicBezTo>
                      <a:pt x="36499" y="42960"/>
                      <a:pt x="34316" y="50922"/>
                      <a:pt x="34208" y="56341"/>
                    </a:cubicBezTo>
                    <a:close/>
                    <a:moveTo>
                      <a:pt x="87238" y="105626"/>
                    </a:moveTo>
                    <a:cubicBezTo>
                      <a:pt x="81990" y="111798"/>
                      <a:pt x="75882" y="115459"/>
                      <a:pt x="68892" y="117781"/>
                    </a:cubicBezTo>
                    <a:cubicBezTo>
                      <a:pt x="56734" y="121813"/>
                      <a:pt x="44863" y="120005"/>
                      <a:pt x="33564" y="115186"/>
                    </a:cubicBezTo>
                    <a:cubicBezTo>
                      <a:pt x="16490" y="107902"/>
                      <a:pt x="6707" y="94601"/>
                      <a:pt x="2493" y="78414"/>
                    </a:cubicBezTo>
                    <a:cubicBezTo>
                      <a:pt x="-2109" y="60704"/>
                      <a:pt x="-633" y="42925"/>
                      <a:pt x="9331" y="26704"/>
                    </a:cubicBezTo>
                    <a:cubicBezTo>
                      <a:pt x="17542" y="13335"/>
                      <a:pt x="29684" y="3855"/>
                      <a:pt x="46447" y="906"/>
                    </a:cubicBezTo>
                    <a:cubicBezTo>
                      <a:pt x="59442" y="-1385"/>
                      <a:pt x="71839" y="490"/>
                      <a:pt x="82341" y="8726"/>
                    </a:cubicBezTo>
                    <a:cubicBezTo>
                      <a:pt x="83919" y="9964"/>
                      <a:pt x="85231" y="11498"/>
                      <a:pt x="87103" y="13318"/>
                    </a:cubicBezTo>
                    <a:cubicBezTo>
                      <a:pt x="88714" y="8863"/>
                      <a:pt x="91350" y="5669"/>
                      <a:pt x="95433" y="3445"/>
                    </a:cubicBezTo>
                    <a:cubicBezTo>
                      <a:pt x="103339" y="-866"/>
                      <a:pt x="114039" y="1346"/>
                      <a:pt x="117856" y="8692"/>
                    </a:cubicBezTo>
                    <a:cubicBezTo>
                      <a:pt x="119293" y="11458"/>
                      <a:pt x="119869" y="14846"/>
                      <a:pt x="119886" y="17955"/>
                    </a:cubicBezTo>
                    <a:cubicBezTo>
                      <a:pt x="120033" y="45931"/>
                      <a:pt x="120045" y="73908"/>
                      <a:pt x="119875" y="101885"/>
                    </a:cubicBezTo>
                    <a:cubicBezTo>
                      <a:pt x="119847" y="106442"/>
                      <a:pt x="119146" y="111016"/>
                      <a:pt x="115170" y="114615"/>
                    </a:cubicBezTo>
                    <a:cubicBezTo>
                      <a:pt x="107677" y="121397"/>
                      <a:pt x="93578" y="119269"/>
                      <a:pt x="89206" y="110509"/>
                    </a:cubicBezTo>
                    <a:cubicBezTo>
                      <a:pt x="88567" y="109231"/>
                      <a:pt x="88132" y="107873"/>
                      <a:pt x="87238" y="105626"/>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44" name="Shape 144"/>
              <p:cNvSpPr/>
              <p:nvPr/>
            </p:nvSpPr>
            <p:spPr>
              <a:xfrm>
                <a:off x="16270539" y="5628326"/>
                <a:ext cx="2299800" cy="2475000"/>
              </a:xfrm>
              <a:custGeom>
                <a:avLst/>
                <a:gdLst/>
                <a:ahLst/>
                <a:cxnLst/>
                <a:rect l="0" t="0" r="0" b="0"/>
                <a:pathLst>
                  <a:path w="120000" h="120000" extrusionOk="0">
                    <a:moveTo>
                      <a:pt x="85397" y="48998"/>
                    </a:moveTo>
                    <a:cubicBezTo>
                      <a:pt x="85381" y="37791"/>
                      <a:pt x="74934" y="25543"/>
                      <a:pt x="59520" y="26234"/>
                    </a:cubicBezTo>
                    <a:cubicBezTo>
                      <a:pt x="45939" y="26838"/>
                      <a:pt x="34075" y="37106"/>
                      <a:pt x="34400" y="48998"/>
                    </a:cubicBezTo>
                    <a:cubicBezTo>
                      <a:pt x="51395" y="48998"/>
                      <a:pt x="68396" y="48998"/>
                      <a:pt x="85397" y="48998"/>
                    </a:cubicBezTo>
                    <a:close/>
                    <a:moveTo>
                      <a:pt x="34394" y="70489"/>
                    </a:moveTo>
                    <a:cubicBezTo>
                      <a:pt x="36043" y="78628"/>
                      <a:pt x="40074" y="84424"/>
                      <a:pt x="47156" y="88096"/>
                    </a:cubicBezTo>
                    <a:cubicBezTo>
                      <a:pt x="58320" y="93886"/>
                      <a:pt x="69888" y="93639"/>
                      <a:pt x="81366" y="88988"/>
                    </a:cubicBezTo>
                    <a:cubicBezTo>
                      <a:pt x="86620" y="86864"/>
                      <a:pt x="91582" y="84124"/>
                      <a:pt x="96640" y="81592"/>
                    </a:cubicBezTo>
                    <a:cubicBezTo>
                      <a:pt x="107664" y="76078"/>
                      <a:pt x="118121" y="86444"/>
                      <a:pt x="116826" y="94536"/>
                    </a:cubicBezTo>
                    <a:cubicBezTo>
                      <a:pt x="116231" y="98255"/>
                      <a:pt x="114230" y="101161"/>
                      <a:pt x="111493" y="103769"/>
                    </a:cubicBezTo>
                    <a:cubicBezTo>
                      <a:pt x="105864" y="109121"/>
                      <a:pt x="98793" y="112298"/>
                      <a:pt x="91408" y="114814"/>
                    </a:cubicBezTo>
                    <a:cubicBezTo>
                      <a:pt x="74379" y="120627"/>
                      <a:pt x="56930" y="122152"/>
                      <a:pt x="39699" y="116293"/>
                    </a:cubicBezTo>
                    <a:cubicBezTo>
                      <a:pt x="18391" y="109041"/>
                      <a:pt x="5943" y="94358"/>
                      <a:pt x="1513" y="73741"/>
                    </a:cubicBezTo>
                    <a:cubicBezTo>
                      <a:pt x="-1014" y="61971"/>
                      <a:pt x="-487" y="50316"/>
                      <a:pt x="3913" y="39034"/>
                    </a:cubicBezTo>
                    <a:cubicBezTo>
                      <a:pt x="11848" y="18700"/>
                      <a:pt x="26438" y="5082"/>
                      <a:pt x="49977" y="966"/>
                    </a:cubicBezTo>
                    <a:cubicBezTo>
                      <a:pt x="67937" y="-2169"/>
                      <a:pt x="83564" y="2434"/>
                      <a:pt x="97346" y="13307"/>
                    </a:cubicBezTo>
                    <a:cubicBezTo>
                      <a:pt x="110557" y="23724"/>
                      <a:pt x="117527" y="37152"/>
                      <a:pt x="119887" y="52877"/>
                    </a:cubicBezTo>
                    <a:cubicBezTo>
                      <a:pt x="119966" y="53406"/>
                      <a:pt x="119988" y="53947"/>
                      <a:pt x="119994" y="54483"/>
                    </a:cubicBezTo>
                    <a:cubicBezTo>
                      <a:pt x="120100" y="65493"/>
                      <a:pt x="116220" y="70489"/>
                      <a:pt x="103912" y="70495"/>
                    </a:cubicBezTo>
                    <a:cubicBezTo>
                      <a:pt x="82392" y="70501"/>
                      <a:pt x="60871" y="70489"/>
                      <a:pt x="39357" y="70489"/>
                    </a:cubicBezTo>
                    <a:cubicBezTo>
                      <a:pt x="38039" y="70489"/>
                      <a:pt x="36721" y="70489"/>
                      <a:pt x="34394" y="70489"/>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45" name="Shape 145"/>
              <p:cNvSpPr/>
              <p:nvPr/>
            </p:nvSpPr>
            <p:spPr>
              <a:xfrm>
                <a:off x="13860819" y="5628354"/>
                <a:ext cx="2288400" cy="2469600"/>
              </a:xfrm>
              <a:custGeom>
                <a:avLst/>
                <a:gdLst/>
                <a:ahLst/>
                <a:cxnLst/>
                <a:rect l="0" t="0" r="0" b="0"/>
                <a:pathLst>
                  <a:path w="120000" h="120000" extrusionOk="0">
                    <a:moveTo>
                      <a:pt x="34368" y="49811"/>
                    </a:moveTo>
                    <a:cubicBezTo>
                      <a:pt x="51613" y="49834"/>
                      <a:pt x="68836" y="49811"/>
                      <a:pt x="86065" y="49817"/>
                    </a:cubicBezTo>
                    <a:cubicBezTo>
                      <a:pt x="85998" y="37257"/>
                      <a:pt x="75343" y="26777"/>
                      <a:pt x="61718" y="26120"/>
                    </a:cubicBezTo>
                    <a:cubicBezTo>
                      <a:pt x="47709" y="25445"/>
                      <a:pt x="34946" y="36062"/>
                      <a:pt x="34368" y="49811"/>
                    </a:cubicBezTo>
                    <a:close/>
                    <a:moveTo>
                      <a:pt x="34785" y="70297"/>
                    </a:moveTo>
                    <a:cubicBezTo>
                      <a:pt x="35324" y="72628"/>
                      <a:pt x="35475" y="74371"/>
                      <a:pt x="36131" y="75937"/>
                    </a:cubicBezTo>
                    <a:cubicBezTo>
                      <a:pt x="39857" y="84817"/>
                      <a:pt x="46986" y="89674"/>
                      <a:pt x="56958" y="91828"/>
                    </a:cubicBezTo>
                    <a:cubicBezTo>
                      <a:pt x="69148" y="94462"/>
                      <a:pt x="79653" y="90880"/>
                      <a:pt x="89974" y="85600"/>
                    </a:cubicBezTo>
                    <a:cubicBezTo>
                      <a:pt x="93489" y="83811"/>
                      <a:pt x="97115" y="82120"/>
                      <a:pt x="100869" y="80845"/>
                    </a:cubicBezTo>
                    <a:cubicBezTo>
                      <a:pt x="106035" y="79097"/>
                      <a:pt x="110423" y="81085"/>
                      <a:pt x="113710" y="84657"/>
                    </a:cubicBezTo>
                    <a:cubicBezTo>
                      <a:pt x="117247" y="88497"/>
                      <a:pt x="118943" y="93011"/>
                      <a:pt x="116590" y="98074"/>
                    </a:cubicBezTo>
                    <a:cubicBezTo>
                      <a:pt x="114438" y="102697"/>
                      <a:pt x="110534" y="106045"/>
                      <a:pt x="106147" y="108588"/>
                    </a:cubicBezTo>
                    <a:cubicBezTo>
                      <a:pt x="94729" y="115217"/>
                      <a:pt x="82272" y="118977"/>
                      <a:pt x="68703" y="119805"/>
                    </a:cubicBezTo>
                    <a:cubicBezTo>
                      <a:pt x="58581" y="120422"/>
                      <a:pt x="48771" y="119685"/>
                      <a:pt x="39273" y="116360"/>
                    </a:cubicBezTo>
                    <a:cubicBezTo>
                      <a:pt x="23101" y="110691"/>
                      <a:pt x="11867" y="100394"/>
                      <a:pt x="5216" y="85565"/>
                    </a:cubicBezTo>
                    <a:cubicBezTo>
                      <a:pt x="1751" y="77834"/>
                      <a:pt x="0" y="69742"/>
                      <a:pt x="0" y="61605"/>
                    </a:cubicBezTo>
                    <a:cubicBezTo>
                      <a:pt x="0" y="37525"/>
                      <a:pt x="13235" y="12520"/>
                      <a:pt x="40574" y="3434"/>
                    </a:cubicBezTo>
                    <a:cubicBezTo>
                      <a:pt x="59955" y="-3005"/>
                      <a:pt x="78207" y="-314"/>
                      <a:pt x="94713" y="10937"/>
                    </a:cubicBezTo>
                    <a:cubicBezTo>
                      <a:pt x="107604" y="19725"/>
                      <a:pt x="115823" y="31657"/>
                      <a:pt x="119049" y="46200"/>
                    </a:cubicBezTo>
                    <a:cubicBezTo>
                      <a:pt x="120122" y="51022"/>
                      <a:pt x="120111" y="56154"/>
                      <a:pt x="119860" y="61108"/>
                    </a:cubicBezTo>
                    <a:cubicBezTo>
                      <a:pt x="119594" y="66365"/>
                      <a:pt x="115289" y="69834"/>
                      <a:pt x="109650" y="70194"/>
                    </a:cubicBezTo>
                    <a:cubicBezTo>
                      <a:pt x="107720" y="70320"/>
                      <a:pt x="105785" y="70302"/>
                      <a:pt x="103855" y="70302"/>
                    </a:cubicBezTo>
                    <a:cubicBezTo>
                      <a:pt x="82990" y="70308"/>
                      <a:pt x="62124" y="70302"/>
                      <a:pt x="41258" y="70297"/>
                    </a:cubicBezTo>
                    <a:cubicBezTo>
                      <a:pt x="39373" y="70297"/>
                      <a:pt x="37493" y="70297"/>
                      <a:pt x="34785" y="70297"/>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46" name="Shape 146"/>
              <p:cNvSpPr/>
              <p:nvPr/>
            </p:nvSpPr>
            <p:spPr>
              <a:xfrm>
                <a:off x="10699397" y="5650436"/>
                <a:ext cx="642300" cy="2419200"/>
              </a:xfrm>
              <a:custGeom>
                <a:avLst/>
                <a:gdLst/>
                <a:ahLst/>
                <a:cxnLst/>
                <a:rect l="0" t="0" r="0" b="0"/>
                <a:pathLst>
                  <a:path w="120000" h="120000" extrusionOk="0">
                    <a:moveTo>
                      <a:pt x="119910" y="60271"/>
                    </a:moveTo>
                    <a:cubicBezTo>
                      <a:pt x="119910" y="74704"/>
                      <a:pt x="119726" y="89142"/>
                      <a:pt x="120000" y="103575"/>
                    </a:cubicBezTo>
                    <a:cubicBezTo>
                      <a:pt x="120105" y="109290"/>
                      <a:pt x="112656" y="113938"/>
                      <a:pt x="94619" y="117130"/>
                    </a:cubicBezTo>
                    <a:cubicBezTo>
                      <a:pt x="57000" y="123792"/>
                      <a:pt x="6874" y="118510"/>
                      <a:pt x="351" y="104943"/>
                    </a:cubicBezTo>
                    <a:cubicBezTo>
                      <a:pt x="-167" y="103864"/>
                      <a:pt x="44" y="102755"/>
                      <a:pt x="44" y="101658"/>
                    </a:cubicBezTo>
                    <a:cubicBezTo>
                      <a:pt x="44" y="74253"/>
                      <a:pt x="-55" y="46843"/>
                      <a:pt x="256" y="19438"/>
                    </a:cubicBezTo>
                    <a:cubicBezTo>
                      <a:pt x="289" y="16563"/>
                      <a:pt x="1343" y="13578"/>
                      <a:pt x="4415" y="10841"/>
                    </a:cubicBezTo>
                    <a:cubicBezTo>
                      <a:pt x="12718" y="3435"/>
                      <a:pt x="39604" y="-906"/>
                      <a:pt x="68240" y="161"/>
                    </a:cubicBezTo>
                    <a:cubicBezTo>
                      <a:pt x="97251" y="1241"/>
                      <a:pt x="119029" y="7100"/>
                      <a:pt x="119442" y="14779"/>
                    </a:cubicBezTo>
                    <a:cubicBezTo>
                      <a:pt x="120267" y="29939"/>
                      <a:pt x="119687" y="45105"/>
                      <a:pt x="119687" y="60271"/>
                    </a:cubicBezTo>
                    <a:cubicBezTo>
                      <a:pt x="119760" y="60271"/>
                      <a:pt x="119832" y="60271"/>
                      <a:pt x="119910" y="60271"/>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47" name="Shape 147"/>
              <p:cNvSpPr/>
              <p:nvPr/>
            </p:nvSpPr>
            <p:spPr>
              <a:xfrm>
                <a:off x="10679951" y="4786016"/>
                <a:ext cx="700200" cy="707400"/>
              </a:xfrm>
              <a:custGeom>
                <a:avLst/>
                <a:gdLst/>
                <a:ahLst/>
                <a:cxnLst/>
                <a:rect l="0" t="0" r="0" b="0"/>
                <a:pathLst>
                  <a:path w="120000" h="120000" extrusionOk="0">
                    <a:moveTo>
                      <a:pt x="102419" y="17574"/>
                    </a:moveTo>
                    <a:cubicBezTo>
                      <a:pt x="125853" y="41004"/>
                      <a:pt x="125853" y="78995"/>
                      <a:pt x="102419" y="102425"/>
                    </a:cubicBezTo>
                    <a:cubicBezTo>
                      <a:pt x="78991" y="125860"/>
                      <a:pt x="41002" y="125860"/>
                      <a:pt x="17574" y="102425"/>
                    </a:cubicBezTo>
                    <a:cubicBezTo>
                      <a:pt x="-5860" y="78995"/>
                      <a:pt x="-5860" y="41004"/>
                      <a:pt x="17574" y="17574"/>
                    </a:cubicBezTo>
                    <a:cubicBezTo>
                      <a:pt x="41002" y="-5860"/>
                      <a:pt x="78991" y="-5860"/>
                      <a:pt x="102419" y="17574"/>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grpSp>
        <p:cxnSp>
          <p:nvCxnSpPr>
            <p:cNvPr id="148" name="Shape 148"/>
            <p:cNvCxnSpPr/>
            <p:nvPr/>
          </p:nvCxnSpPr>
          <p:spPr>
            <a:xfrm>
              <a:off x="957336" y="3970357"/>
              <a:ext cx="11222100" cy="0"/>
            </a:xfrm>
            <a:prstGeom prst="straightConnector1">
              <a:avLst/>
            </a:prstGeom>
            <a:noFill/>
            <a:ln w="9525" cap="flat" cmpd="sng">
              <a:solidFill>
                <a:srgbClr val="FFD3CB"/>
              </a:solidFill>
              <a:prstDash val="solid"/>
              <a:round/>
              <a:headEnd type="none" w="med" len="med"/>
              <a:tailEnd type="none" w="med" len="med"/>
            </a:ln>
          </p:spPr>
        </p:cxnSp>
      </p:grpSp>
      <p:sp>
        <p:nvSpPr>
          <p:cNvPr id="149" name="Shape 149"/>
          <p:cNvSpPr txBox="1"/>
          <p:nvPr/>
        </p:nvSpPr>
        <p:spPr>
          <a:xfrm>
            <a:off x="748910" y="2259005"/>
            <a:ext cx="5165100" cy="657900"/>
          </a:xfrm>
          <a:prstGeom prst="rect">
            <a:avLst/>
          </a:prstGeom>
          <a:noFill/>
          <a:ln>
            <a:noFill/>
          </a:ln>
        </p:spPr>
        <p:txBody>
          <a:bodyPr spcFirstLastPara="1" wrap="square" lIns="34300" tIns="34300" rIns="34300" bIns="68625" anchor="t" anchorCtr="0">
            <a:noAutofit/>
          </a:bodyPr>
          <a:lstStyle/>
          <a:p>
            <a:pPr marL="0" marR="0" lvl="0" indent="0" algn="l" rtl="0">
              <a:spcBef>
                <a:spcPts val="0"/>
              </a:spcBef>
              <a:spcAft>
                <a:spcPts val="0"/>
              </a:spcAft>
              <a:buNone/>
            </a:pPr>
            <a:r>
              <a:rPr lang="en-US" sz="3600" dirty="0">
                <a:solidFill>
                  <a:srgbClr val="FFFFFF"/>
                </a:solidFill>
                <a:latin typeface="Helvetica Neue"/>
                <a:ea typeface="Helvetica Neue"/>
                <a:cs typeface="Helvetica Neue"/>
                <a:sym typeface="Helvetica Neue"/>
              </a:rPr>
              <a:t>Thank you</a:t>
            </a:r>
            <a:endParaRPr sz="11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title">
  <p:cSld name="TITLE">
    <p:spTree>
      <p:nvGrpSpPr>
        <p:cNvPr id="1" name="Shape 154"/>
        <p:cNvGrpSpPr/>
        <p:nvPr/>
      </p:nvGrpSpPr>
      <p:grpSpPr>
        <a:xfrm>
          <a:off x="0" y="0"/>
          <a:ext cx="0" cy="0"/>
          <a:chOff x="0" y="0"/>
          <a:chExt cx="0" cy="0"/>
        </a:xfrm>
      </p:grpSpPr>
      <p:sp>
        <p:nvSpPr>
          <p:cNvPr id="155" name="Shape 1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US"/>
              <a:t>‹#›</a:t>
            </a:fld>
            <a:endParaRPr dirty="0"/>
          </a:p>
        </p:txBody>
      </p:sp>
      <p:sp>
        <p:nvSpPr>
          <p:cNvPr id="156" name="Shape 156"/>
          <p:cNvSpPr/>
          <p:nvPr/>
        </p:nvSpPr>
        <p:spPr>
          <a:xfrm>
            <a:off x="8025" y="75"/>
            <a:ext cx="9144000" cy="5143500"/>
          </a:xfrm>
          <a:prstGeom prst="rect">
            <a:avLst/>
          </a:prstGeom>
          <a:solidFill>
            <a:srgbClr val="FAFAF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57"/>
        <p:cNvGrpSpPr/>
        <p:nvPr/>
      </p:nvGrpSpPr>
      <p:grpSpPr>
        <a:xfrm>
          <a:off x="0" y="0"/>
          <a:ext cx="0" cy="0"/>
          <a:chOff x="0" y="0"/>
          <a:chExt cx="0" cy="0"/>
        </a:xfrm>
      </p:grpSpPr>
      <p:grpSp>
        <p:nvGrpSpPr>
          <p:cNvPr id="158" name="Shape 158"/>
          <p:cNvGrpSpPr/>
          <p:nvPr/>
        </p:nvGrpSpPr>
        <p:grpSpPr>
          <a:xfrm>
            <a:off x="-10312" y="-8075"/>
            <a:ext cx="9164625" cy="5169875"/>
            <a:chOff x="-10312" y="-8075"/>
            <a:chExt cx="9164625" cy="5169875"/>
          </a:xfrm>
        </p:grpSpPr>
        <p:sp>
          <p:nvSpPr>
            <p:cNvPr id="159" name="Shape 159"/>
            <p:cNvSpPr/>
            <p:nvPr/>
          </p:nvSpPr>
          <p:spPr>
            <a:xfrm>
              <a:off x="-10312" y="-8075"/>
              <a:ext cx="9164625" cy="5159650"/>
            </a:xfrm>
            <a:custGeom>
              <a:avLst/>
              <a:gdLst/>
              <a:ahLst/>
              <a:cxnLst/>
              <a:rect l="0" t="0" r="0" b="0"/>
              <a:pathLst>
                <a:path w="366585" h="206386" extrusionOk="0">
                  <a:moveTo>
                    <a:pt x="0" y="0"/>
                  </a:moveTo>
                  <a:lnTo>
                    <a:pt x="0" y="206386"/>
                  </a:lnTo>
                  <a:lnTo>
                    <a:pt x="366585" y="206386"/>
                  </a:lnTo>
                  <a:close/>
                </a:path>
              </a:pathLst>
            </a:custGeom>
            <a:solidFill>
              <a:srgbClr val="EBEBEB"/>
            </a:solidFill>
            <a:ln>
              <a:noFill/>
            </a:ln>
          </p:spPr>
        </p:sp>
        <p:sp>
          <p:nvSpPr>
            <p:cNvPr id="160" name="Shape 160"/>
            <p:cNvSpPr/>
            <p:nvPr/>
          </p:nvSpPr>
          <p:spPr>
            <a:xfrm rot="10800000">
              <a:off x="-10312" y="2150"/>
              <a:ext cx="9164625" cy="5159650"/>
            </a:xfrm>
            <a:custGeom>
              <a:avLst/>
              <a:gdLst/>
              <a:ahLst/>
              <a:cxnLst/>
              <a:rect l="0" t="0" r="0" b="0"/>
              <a:pathLst>
                <a:path w="366585" h="206386" extrusionOk="0">
                  <a:moveTo>
                    <a:pt x="0" y="0"/>
                  </a:moveTo>
                  <a:lnTo>
                    <a:pt x="0" y="206386"/>
                  </a:lnTo>
                  <a:lnTo>
                    <a:pt x="366585" y="206386"/>
                  </a:lnTo>
                  <a:close/>
                </a:path>
              </a:pathLst>
            </a:custGeom>
            <a:solidFill>
              <a:srgbClr val="FAFAFA"/>
            </a:solidFill>
            <a:ln>
              <a:noFill/>
            </a:ln>
          </p:spPr>
        </p:sp>
      </p:grpSp>
      <p:sp>
        <p:nvSpPr>
          <p:cNvPr id="162" name="Shape 162"/>
          <p:cNvSpPr txBox="1"/>
          <p:nvPr/>
        </p:nvSpPr>
        <p:spPr>
          <a:xfrm>
            <a:off x="7408153" y="4402988"/>
            <a:ext cx="1362900" cy="1254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700" dirty="0">
                <a:solidFill>
                  <a:srgbClr val="666666"/>
                </a:solidFill>
                <a:latin typeface="Roboto"/>
                <a:ea typeface="Roboto"/>
                <a:cs typeface="Roboto"/>
                <a:sym typeface="Roboto"/>
              </a:rPr>
              <a:t> </a:t>
            </a:r>
            <a:endParaRPr sz="700" dirty="0">
              <a:solidFill>
                <a:srgbClr val="666666"/>
              </a:solidFill>
              <a:latin typeface="Roboto"/>
              <a:ea typeface="Roboto"/>
              <a:cs typeface="Roboto"/>
              <a:sym typeface="Robo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1">
  <p:cSld name="CUSTOM_1">
    <p:spTree>
      <p:nvGrpSpPr>
        <p:cNvPr id="1" name="Shape 163"/>
        <p:cNvGrpSpPr/>
        <p:nvPr/>
      </p:nvGrpSpPr>
      <p:grpSpPr>
        <a:xfrm>
          <a:off x="0" y="0"/>
          <a:ext cx="0" cy="0"/>
          <a:chOff x="0" y="0"/>
          <a:chExt cx="0" cy="0"/>
        </a:xfrm>
      </p:grpSpPr>
      <p:grpSp>
        <p:nvGrpSpPr>
          <p:cNvPr id="164" name="Shape 164"/>
          <p:cNvGrpSpPr/>
          <p:nvPr/>
        </p:nvGrpSpPr>
        <p:grpSpPr>
          <a:xfrm>
            <a:off x="-1775" y="-600"/>
            <a:ext cx="9153800" cy="5144175"/>
            <a:chOff x="-1775" y="-600"/>
            <a:chExt cx="9153800" cy="5144175"/>
          </a:xfrm>
        </p:grpSpPr>
        <p:sp>
          <p:nvSpPr>
            <p:cNvPr id="165" name="Shape 165"/>
            <p:cNvSpPr/>
            <p:nvPr/>
          </p:nvSpPr>
          <p:spPr>
            <a:xfrm>
              <a:off x="8025" y="75"/>
              <a:ext cx="9144000" cy="5143500"/>
            </a:xfrm>
            <a:prstGeom prst="rect">
              <a:avLst/>
            </a:prstGeom>
            <a:solidFill>
              <a:srgbClr val="FAFAF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66" name="Shape 166"/>
            <p:cNvSpPr/>
            <p:nvPr/>
          </p:nvSpPr>
          <p:spPr>
            <a:xfrm>
              <a:off x="-1775" y="-600"/>
              <a:ext cx="4609375" cy="5144100"/>
            </a:xfrm>
            <a:custGeom>
              <a:avLst/>
              <a:gdLst/>
              <a:ahLst/>
              <a:cxnLst/>
              <a:rect l="0" t="0" r="0" b="0"/>
              <a:pathLst>
                <a:path w="184375" h="205764" extrusionOk="0">
                  <a:moveTo>
                    <a:pt x="184375" y="24"/>
                  </a:moveTo>
                  <a:lnTo>
                    <a:pt x="47" y="0"/>
                  </a:lnTo>
                  <a:lnTo>
                    <a:pt x="0" y="205764"/>
                  </a:lnTo>
                  <a:lnTo>
                    <a:pt x="124623" y="205764"/>
                  </a:lnTo>
                  <a:close/>
                </a:path>
              </a:pathLst>
            </a:custGeom>
            <a:solidFill>
              <a:srgbClr val="EBEBEB"/>
            </a:solidFill>
            <a:ln>
              <a:noFill/>
            </a:ln>
          </p:spPr>
        </p:sp>
      </p:grpSp>
      <p:grpSp>
        <p:nvGrpSpPr>
          <p:cNvPr id="167" name="Shape 167"/>
          <p:cNvGrpSpPr/>
          <p:nvPr/>
        </p:nvGrpSpPr>
        <p:grpSpPr>
          <a:xfrm>
            <a:off x="-3" y="4529830"/>
            <a:ext cx="5098103" cy="613675"/>
            <a:chOff x="-3" y="4529830"/>
            <a:chExt cx="5098103" cy="613675"/>
          </a:xfrm>
        </p:grpSpPr>
        <p:sp>
          <p:nvSpPr>
            <p:cNvPr id="168" name="Shape 168"/>
            <p:cNvSpPr/>
            <p:nvPr/>
          </p:nvSpPr>
          <p:spPr>
            <a:xfrm>
              <a:off x="778200" y="4667089"/>
              <a:ext cx="4319900" cy="476400"/>
            </a:xfrm>
            <a:custGeom>
              <a:avLst/>
              <a:gdLst/>
              <a:ahLst/>
              <a:cxnLst/>
              <a:rect l="0" t="0" r="0" b="0"/>
              <a:pathLst>
                <a:path w="172796" h="19056" extrusionOk="0">
                  <a:moveTo>
                    <a:pt x="0" y="0"/>
                  </a:moveTo>
                  <a:lnTo>
                    <a:pt x="172796" y="19056"/>
                  </a:lnTo>
                  <a:lnTo>
                    <a:pt x="115628" y="19056"/>
                  </a:lnTo>
                  <a:close/>
                </a:path>
              </a:pathLst>
            </a:custGeom>
            <a:solidFill>
              <a:srgbClr val="D1D1D1"/>
            </a:solidFill>
            <a:ln>
              <a:noFill/>
            </a:ln>
          </p:spPr>
        </p:sp>
        <p:sp>
          <p:nvSpPr>
            <p:cNvPr id="169" name="Shape 169"/>
            <p:cNvSpPr/>
            <p:nvPr/>
          </p:nvSpPr>
          <p:spPr>
            <a:xfrm>
              <a:off x="-3" y="4529830"/>
              <a:ext cx="3682000" cy="613675"/>
            </a:xfrm>
            <a:custGeom>
              <a:avLst/>
              <a:gdLst/>
              <a:ahLst/>
              <a:cxnLst/>
              <a:rect l="0" t="0" r="0" b="0"/>
              <a:pathLst>
                <a:path w="147280" h="24547" extrusionOk="0">
                  <a:moveTo>
                    <a:pt x="0" y="0"/>
                  </a:moveTo>
                  <a:lnTo>
                    <a:pt x="0" y="24547"/>
                  </a:lnTo>
                  <a:lnTo>
                    <a:pt x="147280" y="24547"/>
                  </a:lnTo>
                  <a:close/>
                </a:path>
              </a:pathLst>
            </a:custGeom>
            <a:solidFill>
              <a:srgbClr val="4285F4"/>
            </a:solidFill>
            <a:ln>
              <a:noFill/>
            </a:ln>
          </p:spPr>
        </p:sp>
      </p:grpSp>
      <p:sp>
        <p:nvSpPr>
          <p:cNvPr id="171" name="Shape 171"/>
          <p:cNvSpPr txBox="1"/>
          <p:nvPr/>
        </p:nvSpPr>
        <p:spPr>
          <a:xfrm>
            <a:off x="7733647" y="4876337"/>
            <a:ext cx="1362900" cy="1254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700" dirty="0">
                <a:solidFill>
                  <a:srgbClr val="666666"/>
                </a:solidFill>
                <a:latin typeface="Roboto"/>
                <a:ea typeface="Roboto"/>
                <a:cs typeface="Roboto"/>
                <a:sym typeface="Roboto"/>
              </a:rPr>
              <a:t> </a:t>
            </a:r>
            <a:endParaRPr sz="700" dirty="0">
              <a:solidFill>
                <a:srgbClr val="666666"/>
              </a:solidFill>
              <a:latin typeface="Roboto"/>
              <a:ea typeface="Roboto"/>
              <a:cs typeface="Roboto"/>
              <a:sym typeface="Robo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2">
  <p:cSld name="CUSTOM_1_1">
    <p:spTree>
      <p:nvGrpSpPr>
        <p:cNvPr id="1" name="Shape 172"/>
        <p:cNvGrpSpPr/>
        <p:nvPr/>
      </p:nvGrpSpPr>
      <p:grpSpPr>
        <a:xfrm>
          <a:off x="0" y="0"/>
          <a:ext cx="0" cy="0"/>
          <a:chOff x="0" y="0"/>
          <a:chExt cx="0" cy="0"/>
        </a:xfrm>
      </p:grpSpPr>
      <p:sp>
        <p:nvSpPr>
          <p:cNvPr id="173" name="Shape 173"/>
          <p:cNvSpPr/>
          <p:nvPr/>
        </p:nvSpPr>
        <p:spPr>
          <a:xfrm>
            <a:off x="8025" y="75"/>
            <a:ext cx="9144000" cy="5143500"/>
          </a:xfrm>
          <a:prstGeom prst="rect">
            <a:avLst/>
          </a:prstGeom>
          <a:solidFill>
            <a:srgbClr val="FAFAF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75" name="Shape 175"/>
          <p:cNvSpPr/>
          <p:nvPr/>
        </p:nvSpPr>
        <p:spPr>
          <a:xfrm>
            <a:off x="778200" y="4667089"/>
            <a:ext cx="4319900" cy="476400"/>
          </a:xfrm>
          <a:custGeom>
            <a:avLst/>
            <a:gdLst/>
            <a:ahLst/>
            <a:cxnLst/>
            <a:rect l="0" t="0" r="0" b="0"/>
            <a:pathLst>
              <a:path w="172796" h="19056" extrusionOk="0">
                <a:moveTo>
                  <a:pt x="0" y="0"/>
                </a:moveTo>
                <a:lnTo>
                  <a:pt x="172796" y="19056"/>
                </a:lnTo>
                <a:lnTo>
                  <a:pt x="115628" y="19056"/>
                </a:lnTo>
                <a:close/>
              </a:path>
            </a:pathLst>
          </a:custGeom>
          <a:solidFill>
            <a:srgbClr val="D1D1D1"/>
          </a:solidFill>
          <a:ln>
            <a:noFill/>
          </a:ln>
        </p:spPr>
      </p:sp>
      <p:sp>
        <p:nvSpPr>
          <p:cNvPr id="176" name="Shape 176"/>
          <p:cNvSpPr/>
          <p:nvPr/>
        </p:nvSpPr>
        <p:spPr>
          <a:xfrm>
            <a:off x="-3" y="4529830"/>
            <a:ext cx="3682000" cy="613675"/>
          </a:xfrm>
          <a:custGeom>
            <a:avLst/>
            <a:gdLst/>
            <a:ahLst/>
            <a:cxnLst/>
            <a:rect l="0" t="0" r="0" b="0"/>
            <a:pathLst>
              <a:path w="147280" h="24547" extrusionOk="0">
                <a:moveTo>
                  <a:pt x="0" y="0"/>
                </a:moveTo>
                <a:lnTo>
                  <a:pt x="0" y="24547"/>
                </a:lnTo>
                <a:lnTo>
                  <a:pt x="147280" y="24547"/>
                </a:lnTo>
                <a:close/>
              </a:path>
            </a:pathLst>
          </a:custGeom>
          <a:solidFill>
            <a:schemeClr val="accent1">
              <a:lumMod val="75000"/>
            </a:schemeClr>
          </a:solidFill>
          <a:ln>
            <a:noFill/>
          </a:ln>
        </p:spPr>
        <p:txBody>
          <a:bodyPr/>
          <a:lstStyle/>
          <a:p>
            <a:endParaRPr lang="en-US" dirty="0"/>
          </a:p>
        </p:txBody>
      </p:sp>
      <p:sp>
        <p:nvSpPr>
          <p:cNvPr id="178" name="Shape 178"/>
          <p:cNvSpPr txBox="1"/>
          <p:nvPr/>
        </p:nvSpPr>
        <p:spPr>
          <a:xfrm>
            <a:off x="7733647" y="4876337"/>
            <a:ext cx="1362900" cy="1254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700" dirty="0">
                <a:solidFill>
                  <a:srgbClr val="666666"/>
                </a:solidFill>
                <a:latin typeface="Roboto"/>
                <a:ea typeface="Roboto"/>
                <a:cs typeface="Roboto"/>
                <a:sym typeface="Roboto"/>
              </a:rPr>
              <a:t> </a:t>
            </a:r>
            <a:endParaRPr sz="700" dirty="0">
              <a:solidFill>
                <a:srgbClr val="666666"/>
              </a:solidFill>
              <a:latin typeface="Roboto"/>
              <a:ea typeface="Roboto"/>
              <a:cs typeface="Roboto"/>
              <a:sym typeface="Robo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79"/>
        <p:cNvGrpSpPr/>
        <p:nvPr/>
      </p:nvGrpSpPr>
      <p:grpSpPr>
        <a:xfrm>
          <a:off x="0" y="0"/>
          <a:ext cx="0" cy="0"/>
          <a:chOff x="0" y="0"/>
          <a:chExt cx="0" cy="0"/>
        </a:xfrm>
      </p:grpSpPr>
      <p:grpSp>
        <p:nvGrpSpPr>
          <p:cNvPr id="180" name="Shape 180"/>
          <p:cNvGrpSpPr/>
          <p:nvPr/>
        </p:nvGrpSpPr>
        <p:grpSpPr>
          <a:xfrm>
            <a:off x="-2375" y="-2975"/>
            <a:ext cx="9146375" cy="5149450"/>
            <a:chOff x="-2375" y="-2975"/>
            <a:chExt cx="9146375" cy="5149450"/>
          </a:xfrm>
        </p:grpSpPr>
        <p:sp>
          <p:nvSpPr>
            <p:cNvPr id="181" name="Shape 181"/>
            <p:cNvSpPr/>
            <p:nvPr/>
          </p:nvSpPr>
          <p:spPr>
            <a:xfrm>
              <a:off x="-1775" y="956675"/>
              <a:ext cx="4252300" cy="4189800"/>
            </a:xfrm>
            <a:custGeom>
              <a:avLst/>
              <a:gdLst/>
              <a:ahLst/>
              <a:cxnLst/>
              <a:rect l="0" t="0" r="0" b="0"/>
              <a:pathLst>
                <a:path w="170092" h="167592" extrusionOk="0">
                  <a:moveTo>
                    <a:pt x="170092" y="167568"/>
                  </a:moveTo>
                  <a:lnTo>
                    <a:pt x="0" y="167592"/>
                  </a:lnTo>
                  <a:lnTo>
                    <a:pt x="0" y="0"/>
                  </a:lnTo>
                  <a:lnTo>
                    <a:pt x="126357" y="32789"/>
                  </a:lnTo>
                  <a:close/>
                </a:path>
              </a:pathLst>
            </a:custGeom>
            <a:solidFill>
              <a:srgbClr val="E8E8E8"/>
            </a:solidFill>
            <a:ln>
              <a:noFill/>
            </a:ln>
          </p:spPr>
        </p:sp>
        <p:sp>
          <p:nvSpPr>
            <p:cNvPr id="182" name="Shape 182"/>
            <p:cNvSpPr/>
            <p:nvPr/>
          </p:nvSpPr>
          <p:spPr>
            <a:xfrm>
              <a:off x="-2375" y="-2375"/>
              <a:ext cx="5194650" cy="1780750"/>
            </a:xfrm>
            <a:custGeom>
              <a:avLst/>
              <a:gdLst/>
              <a:ahLst/>
              <a:cxnLst/>
              <a:rect l="0" t="0" r="0" b="0"/>
              <a:pathLst>
                <a:path w="207786" h="71230" extrusionOk="0">
                  <a:moveTo>
                    <a:pt x="0" y="38481"/>
                  </a:moveTo>
                  <a:lnTo>
                    <a:pt x="24" y="0"/>
                  </a:lnTo>
                  <a:lnTo>
                    <a:pt x="207786" y="41"/>
                  </a:lnTo>
                  <a:lnTo>
                    <a:pt x="126408" y="71230"/>
                  </a:lnTo>
                  <a:close/>
                </a:path>
              </a:pathLst>
            </a:custGeom>
            <a:solidFill>
              <a:srgbClr val="F2F2F2"/>
            </a:solidFill>
            <a:ln>
              <a:noFill/>
            </a:ln>
          </p:spPr>
        </p:sp>
        <p:sp>
          <p:nvSpPr>
            <p:cNvPr id="183" name="Shape 183"/>
            <p:cNvSpPr/>
            <p:nvPr/>
          </p:nvSpPr>
          <p:spPr>
            <a:xfrm>
              <a:off x="3156475" y="-2975"/>
              <a:ext cx="5987525" cy="5147675"/>
            </a:xfrm>
            <a:custGeom>
              <a:avLst/>
              <a:gdLst/>
              <a:ahLst/>
              <a:cxnLst/>
              <a:rect l="0" t="0" r="0" b="0"/>
              <a:pathLst>
                <a:path w="239501" h="205907" extrusionOk="0">
                  <a:moveTo>
                    <a:pt x="43691" y="205907"/>
                  </a:moveTo>
                  <a:lnTo>
                    <a:pt x="239501" y="205883"/>
                  </a:lnTo>
                  <a:lnTo>
                    <a:pt x="239477" y="71"/>
                  </a:lnTo>
                  <a:lnTo>
                    <a:pt x="81315" y="0"/>
                  </a:lnTo>
                  <a:lnTo>
                    <a:pt x="0" y="71227"/>
                  </a:lnTo>
                  <a:close/>
                </a:path>
              </a:pathLst>
            </a:custGeom>
            <a:solidFill>
              <a:srgbClr val="FAFAFA"/>
            </a:solidFill>
            <a:ln>
              <a:noFill/>
            </a:ln>
          </p:spPr>
        </p:sp>
      </p:grpSp>
      <p:sp>
        <p:nvSpPr>
          <p:cNvPr id="185" name="Shape 185"/>
          <p:cNvSpPr/>
          <p:nvPr/>
        </p:nvSpPr>
        <p:spPr>
          <a:xfrm>
            <a:off x="778200" y="4667089"/>
            <a:ext cx="4319900" cy="476400"/>
          </a:xfrm>
          <a:custGeom>
            <a:avLst/>
            <a:gdLst/>
            <a:ahLst/>
            <a:cxnLst/>
            <a:rect l="0" t="0" r="0" b="0"/>
            <a:pathLst>
              <a:path w="172796" h="19056" extrusionOk="0">
                <a:moveTo>
                  <a:pt x="0" y="0"/>
                </a:moveTo>
                <a:lnTo>
                  <a:pt x="172796" y="19056"/>
                </a:lnTo>
                <a:lnTo>
                  <a:pt x="115628" y="19056"/>
                </a:lnTo>
                <a:close/>
              </a:path>
            </a:pathLst>
          </a:custGeom>
          <a:solidFill>
            <a:srgbClr val="D1D1D1"/>
          </a:solidFill>
          <a:ln>
            <a:noFill/>
          </a:ln>
        </p:spPr>
      </p:sp>
      <p:sp>
        <p:nvSpPr>
          <p:cNvPr id="186" name="Shape 186"/>
          <p:cNvSpPr/>
          <p:nvPr/>
        </p:nvSpPr>
        <p:spPr>
          <a:xfrm>
            <a:off x="-3" y="4529830"/>
            <a:ext cx="3682000" cy="613675"/>
          </a:xfrm>
          <a:custGeom>
            <a:avLst/>
            <a:gdLst/>
            <a:ahLst/>
            <a:cxnLst/>
            <a:rect l="0" t="0" r="0" b="0"/>
            <a:pathLst>
              <a:path w="147280" h="24547" extrusionOk="0">
                <a:moveTo>
                  <a:pt x="0" y="0"/>
                </a:moveTo>
                <a:lnTo>
                  <a:pt x="0" y="24547"/>
                </a:lnTo>
                <a:lnTo>
                  <a:pt x="147280" y="24547"/>
                </a:lnTo>
                <a:close/>
              </a:path>
            </a:pathLst>
          </a:custGeom>
          <a:solidFill>
            <a:schemeClr val="accent1">
              <a:lumMod val="75000"/>
            </a:schemeClr>
          </a:solidFill>
          <a:ln>
            <a:noFill/>
          </a:ln>
        </p:spPr>
        <p:txBody>
          <a:bodyPr/>
          <a:lstStyle/>
          <a:p>
            <a:endParaRPr lang="en-US" dirty="0"/>
          </a:p>
        </p:txBody>
      </p:sp>
      <p:sp>
        <p:nvSpPr>
          <p:cNvPr id="188" name="Shape 188"/>
          <p:cNvSpPr txBox="1"/>
          <p:nvPr/>
        </p:nvSpPr>
        <p:spPr>
          <a:xfrm>
            <a:off x="7733647" y="4876337"/>
            <a:ext cx="1362900" cy="1254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700" dirty="0">
                <a:solidFill>
                  <a:srgbClr val="666666"/>
                </a:solidFill>
                <a:latin typeface="Roboto"/>
                <a:ea typeface="Roboto"/>
                <a:cs typeface="Roboto"/>
                <a:sym typeface="Roboto"/>
              </a:rPr>
              <a:t> </a:t>
            </a:r>
            <a:endParaRPr sz="700" dirty="0">
              <a:solidFill>
                <a:srgbClr val="666666"/>
              </a:solidFill>
              <a:latin typeface="Roboto"/>
              <a:ea typeface="Roboto"/>
              <a:cs typeface="Roboto"/>
              <a:sym typeface="Robo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Divider">
  <p:cSld name="CUSTOM_2_1">
    <p:spTree>
      <p:nvGrpSpPr>
        <p:cNvPr id="1" name="Shape 189"/>
        <p:cNvGrpSpPr/>
        <p:nvPr/>
      </p:nvGrpSpPr>
      <p:grpSpPr>
        <a:xfrm>
          <a:off x="0" y="0"/>
          <a:ext cx="0" cy="0"/>
          <a:chOff x="0" y="0"/>
          <a:chExt cx="0" cy="0"/>
        </a:xfrm>
      </p:grpSpPr>
      <p:grpSp>
        <p:nvGrpSpPr>
          <p:cNvPr id="190" name="Shape 190"/>
          <p:cNvGrpSpPr/>
          <p:nvPr/>
        </p:nvGrpSpPr>
        <p:grpSpPr>
          <a:xfrm>
            <a:off x="-10312" y="-8075"/>
            <a:ext cx="9164625" cy="5169875"/>
            <a:chOff x="-10312" y="-8075"/>
            <a:chExt cx="9164625" cy="5169875"/>
          </a:xfrm>
        </p:grpSpPr>
        <p:sp>
          <p:nvSpPr>
            <p:cNvPr id="191" name="Shape 191"/>
            <p:cNvSpPr/>
            <p:nvPr/>
          </p:nvSpPr>
          <p:spPr>
            <a:xfrm>
              <a:off x="-10312" y="-8075"/>
              <a:ext cx="9164625" cy="5159650"/>
            </a:xfrm>
            <a:custGeom>
              <a:avLst/>
              <a:gdLst/>
              <a:ahLst/>
              <a:cxnLst/>
              <a:rect l="0" t="0" r="0" b="0"/>
              <a:pathLst>
                <a:path w="366585" h="206386" extrusionOk="0">
                  <a:moveTo>
                    <a:pt x="0" y="0"/>
                  </a:moveTo>
                  <a:lnTo>
                    <a:pt x="0" y="206386"/>
                  </a:lnTo>
                  <a:lnTo>
                    <a:pt x="366585" y="206386"/>
                  </a:lnTo>
                  <a:close/>
                </a:path>
              </a:pathLst>
            </a:custGeom>
            <a:solidFill>
              <a:srgbClr val="333333"/>
            </a:solidFill>
            <a:ln>
              <a:noFill/>
            </a:ln>
          </p:spPr>
        </p:sp>
        <p:sp>
          <p:nvSpPr>
            <p:cNvPr id="192" name="Shape 192"/>
            <p:cNvSpPr/>
            <p:nvPr/>
          </p:nvSpPr>
          <p:spPr>
            <a:xfrm rot="10800000">
              <a:off x="-10312" y="2150"/>
              <a:ext cx="9164625" cy="5159650"/>
            </a:xfrm>
            <a:custGeom>
              <a:avLst/>
              <a:gdLst/>
              <a:ahLst/>
              <a:cxnLst/>
              <a:rect l="0" t="0" r="0" b="0"/>
              <a:pathLst>
                <a:path w="366585" h="206386" extrusionOk="0">
                  <a:moveTo>
                    <a:pt x="0" y="0"/>
                  </a:moveTo>
                  <a:lnTo>
                    <a:pt x="0" y="206386"/>
                  </a:lnTo>
                  <a:lnTo>
                    <a:pt x="366585" y="206386"/>
                  </a:lnTo>
                  <a:close/>
                </a:path>
              </a:pathLst>
            </a:custGeom>
            <a:solidFill>
              <a:srgbClr val="404040"/>
            </a:solidFill>
            <a:ln>
              <a:noFill/>
            </a:ln>
          </p:spPr>
        </p:sp>
      </p:grpSp>
      <p:sp>
        <p:nvSpPr>
          <p:cNvPr id="193" name="Shape 193"/>
          <p:cNvSpPr txBox="1"/>
          <p:nvPr/>
        </p:nvSpPr>
        <p:spPr>
          <a:xfrm>
            <a:off x="7733647" y="4876337"/>
            <a:ext cx="1362900" cy="1254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700" dirty="0">
                <a:solidFill>
                  <a:srgbClr val="FFFFFF"/>
                </a:solidFill>
                <a:latin typeface="Roboto"/>
                <a:ea typeface="Roboto"/>
                <a:cs typeface="Roboto"/>
                <a:sym typeface="Roboto"/>
              </a:rPr>
              <a:t> </a:t>
            </a:r>
            <a:endParaRPr sz="700" dirty="0">
              <a:solidFill>
                <a:srgbClr val="FFFFFF"/>
              </a:solidFill>
              <a:latin typeface="Roboto"/>
              <a:ea typeface="Roboto"/>
              <a:cs typeface="Roboto"/>
              <a:sym typeface="Robo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b Divider">
  <p:cSld name="CUSTOM_2_1_1">
    <p:spTree>
      <p:nvGrpSpPr>
        <p:cNvPr id="1" name="Shape 194"/>
        <p:cNvGrpSpPr/>
        <p:nvPr/>
      </p:nvGrpSpPr>
      <p:grpSpPr>
        <a:xfrm>
          <a:off x="0" y="0"/>
          <a:ext cx="0" cy="0"/>
          <a:chOff x="0" y="0"/>
          <a:chExt cx="0" cy="0"/>
        </a:xfrm>
      </p:grpSpPr>
      <p:grpSp>
        <p:nvGrpSpPr>
          <p:cNvPr id="195" name="Shape 195"/>
          <p:cNvGrpSpPr/>
          <p:nvPr/>
        </p:nvGrpSpPr>
        <p:grpSpPr>
          <a:xfrm>
            <a:off x="-10312" y="-8075"/>
            <a:ext cx="9164625" cy="5169875"/>
            <a:chOff x="-10312" y="-8075"/>
            <a:chExt cx="9164625" cy="5169875"/>
          </a:xfrm>
        </p:grpSpPr>
        <p:sp>
          <p:nvSpPr>
            <p:cNvPr id="196" name="Shape 196"/>
            <p:cNvSpPr/>
            <p:nvPr/>
          </p:nvSpPr>
          <p:spPr>
            <a:xfrm>
              <a:off x="-10312" y="-8075"/>
              <a:ext cx="9164625" cy="5159650"/>
            </a:xfrm>
            <a:custGeom>
              <a:avLst/>
              <a:gdLst/>
              <a:ahLst/>
              <a:cxnLst/>
              <a:rect l="0" t="0" r="0" b="0"/>
              <a:pathLst>
                <a:path w="366585" h="206386" extrusionOk="0">
                  <a:moveTo>
                    <a:pt x="0" y="0"/>
                  </a:moveTo>
                  <a:lnTo>
                    <a:pt x="0" y="206386"/>
                  </a:lnTo>
                  <a:lnTo>
                    <a:pt x="366585" y="206386"/>
                  </a:lnTo>
                  <a:close/>
                </a:path>
              </a:pathLst>
            </a:custGeom>
            <a:solidFill>
              <a:srgbClr val="4285F4"/>
            </a:solidFill>
            <a:ln>
              <a:noFill/>
            </a:ln>
          </p:spPr>
        </p:sp>
        <p:sp>
          <p:nvSpPr>
            <p:cNvPr id="197" name="Shape 197"/>
            <p:cNvSpPr/>
            <p:nvPr/>
          </p:nvSpPr>
          <p:spPr>
            <a:xfrm rot="10800000">
              <a:off x="-10312" y="2150"/>
              <a:ext cx="9164625" cy="5159650"/>
            </a:xfrm>
            <a:custGeom>
              <a:avLst/>
              <a:gdLst/>
              <a:ahLst/>
              <a:cxnLst/>
              <a:rect l="0" t="0" r="0" b="0"/>
              <a:pathLst>
                <a:path w="366585" h="206386" extrusionOk="0">
                  <a:moveTo>
                    <a:pt x="0" y="0"/>
                  </a:moveTo>
                  <a:lnTo>
                    <a:pt x="0" y="206386"/>
                  </a:lnTo>
                  <a:lnTo>
                    <a:pt x="366585" y="206386"/>
                  </a:lnTo>
                  <a:close/>
                </a:path>
              </a:pathLst>
            </a:custGeom>
            <a:solidFill>
              <a:srgbClr val="689DF6"/>
            </a:solidFill>
            <a:ln>
              <a:noFill/>
            </a:ln>
          </p:spPr>
        </p:sp>
      </p:grpSp>
      <p:sp>
        <p:nvSpPr>
          <p:cNvPr id="198" name="Shape 198"/>
          <p:cNvSpPr txBox="1"/>
          <p:nvPr/>
        </p:nvSpPr>
        <p:spPr>
          <a:xfrm>
            <a:off x="7733647" y="4876337"/>
            <a:ext cx="1362900" cy="1254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700" dirty="0">
                <a:solidFill>
                  <a:srgbClr val="FFFFFF"/>
                </a:solidFill>
                <a:latin typeface="Roboto"/>
                <a:ea typeface="Roboto"/>
                <a:cs typeface="Roboto"/>
                <a:sym typeface="Roboto"/>
              </a:rPr>
              <a:t> </a:t>
            </a:r>
            <a:endParaRPr sz="700" dirty="0">
              <a:solidFill>
                <a:srgbClr val="FFFFFF"/>
              </a:solidFill>
              <a:latin typeface="Roboto"/>
              <a:ea typeface="Roboto"/>
              <a:cs typeface="Roboto"/>
              <a:sym typeface="Robo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199"/>
        <p:cNvGrpSpPr/>
        <p:nvPr/>
      </p:nvGrpSpPr>
      <p:grpSpPr>
        <a:xfrm>
          <a:off x="0" y="0"/>
          <a:ext cx="0" cy="0"/>
          <a:chOff x="0" y="0"/>
          <a:chExt cx="0" cy="0"/>
        </a:xfrm>
      </p:grpSpPr>
      <p:sp>
        <p:nvSpPr>
          <p:cNvPr id="200" name="Shape 200"/>
          <p:cNvSpPr/>
          <p:nvPr/>
        </p:nvSpPr>
        <p:spPr>
          <a:xfrm>
            <a:off x="0" y="-5603"/>
            <a:ext cx="9157800" cy="5160600"/>
          </a:xfrm>
          <a:prstGeom prst="rect">
            <a:avLst/>
          </a:prstGeom>
          <a:gradFill>
            <a:gsLst>
              <a:gs pos="0">
                <a:schemeClr val="dk2"/>
              </a:gs>
              <a:gs pos="36000">
                <a:schemeClr val="dk2"/>
              </a:gs>
              <a:gs pos="100000">
                <a:srgbClr val="940000"/>
              </a:gs>
            </a:gsLst>
            <a:path path="circle">
              <a:fillToRect t="100000" r="100000"/>
            </a:path>
            <a:tileRect l="-100000" b="-100000"/>
          </a:gradFill>
          <a:ln w="12700" cap="flat" cmpd="sng">
            <a:solidFill>
              <a:srgbClr val="FF4300"/>
            </a:solidFill>
            <a:prstDash val="solid"/>
            <a:round/>
            <a:headEnd type="none" w="med" len="med"/>
            <a:tailEnd type="none" w="med" len="med"/>
          </a:ln>
        </p:spPr>
        <p:txBody>
          <a:bodyPr spcFirstLastPara="1" wrap="square" lIns="34275" tIns="17125" rIns="34275" bIns="17125" anchor="ctr" anchorCtr="0">
            <a:noAutofit/>
          </a:bodyPr>
          <a:lstStyle/>
          <a:p>
            <a:pPr marL="0" marR="0" lvl="0" indent="0" algn="ctr" rtl="0">
              <a:spcBef>
                <a:spcPts val="0"/>
              </a:spcBef>
              <a:spcAft>
                <a:spcPts val="0"/>
              </a:spcAft>
              <a:buNone/>
            </a:pPr>
            <a:endParaRPr sz="500" b="0" i="0" u="none" strike="noStrike" cap="none" dirty="0">
              <a:solidFill>
                <a:srgbClr val="5A5A5A"/>
              </a:solidFill>
              <a:latin typeface="Helvetica Neue"/>
              <a:ea typeface="Helvetica Neue"/>
              <a:cs typeface="Helvetica Neue"/>
              <a:sym typeface="Helvetica Neue"/>
            </a:endParaRPr>
          </a:p>
        </p:txBody>
      </p:sp>
      <p:pic>
        <p:nvPicPr>
          <p:cNvPr id="201" name="Shape 201"/>
          <p:cNvPicPr preferRelativeResize="0"/>
          <p:nvPr/>
        </p:nvPicPr>
        <p:blipFill rotWithShape="1">
          <a:blip r:embed="rId2">
            <a:alphaModFix/>
          </a:blip>
          <a:srcRect r="32723"/>
          <a:stretch/>
        </p:blipFill>
        <p:spPr>
          <a:xfrm>
            <a:off x="6114207" y="1971868"/>
            <a:ext cx="3060600" cy="2962800"/>
          </a:xfrm>
          <a:prstGeom prst="rect">
            <a:avLst/>
          </a:prstGeom>
          <a:noFill/>
          <a:ln>
            <a:noFill/>
          </a:ln>
        </p:spPr>
      </p:pic>
      <p:grpSp>
        <p:nvGrpSpPr>
          <p:cNvPr id="202" name="Shape 202"/>
          <p:cNvGrpSpPr/>
          <p:nvPr/>
        </p:nvGrpSpPr>
        <p:grpSpPr>
          <a:xfrm>
            <a:off x="2894798" y="3610306"/>
            <a:ext cx="3710127" cy="1606188"/>
            <a:chOff x="7718507" y="9044624"/>
            <a:chExt cx="11964291" cy="5181251"/>
          </a:xfrm>
        </p:grpSpPr>
        <p:sp>
          <p:nvSpPr>
            <p:cNvPr id="203" name="Shape 203"/>
            <p:cNvSpPr/>
            <p:nvPr/>
          </p:nvSpPr>
          <p:spPr>
            <a:xfrm>
              <a:off x="7718507" y="10812175"/>
              <a:ext cx="2997900" cy="3413700"/>
            </a:xfrm>
            <a:custGeom>
              <a:avLst/>
              <a:gdLst/>
              <a:ahLst/>
              <a:cxnLst/>
              <a:rect l="0" t="0" r="0" b="0"/>
              <a:pathLst>
                <a:path w="120000" h="120000" extrusionOk="0">
                  <a:moveTo>
                    <a:pt x="116379" y="29792"/>
                  </a:moveTo>
                  <a:lnTo>
                    <a:pt x="58084" y="29792"/>
                  </a:lnTo>
                  <a:cubicBezTo>
                    <a:pt x="55356" y="29792"/>
                    <a:pt x="53677" y="27214"/>
                    <a:pt x="55041" y="25141"/>
                  </a:cubicBezTo>
                  <a:lnTo>
                    <a:pt x="67267" y="6492"/>
                  </a:lnTo>
                  <a:cubicBezTo>
                    <a:pt x="68264" y="5019"/>
                    <a:pt x="67686" y="3085"/>
                    <a:pt x="66007" y="2256"/>
                  </a:cubicBezTo>
                  <a:lnTo>
                    <a:pt x="63279" y="874"/>
                  </a:lnTo>
                  <a:cubicBezTo>
                    <a:pt x="61547" y="0"/>
                    <a:pt x="59396" y="506"/>
                    <a:pt x="58399" y="2026"/>
                  </a:cubicBezTo>
                  <a:lnTo>
                    <a:pt x="29278" y="46323"/>
                  </a:lnTo>
                  <a:cubicBezTo>
                    <a:pt x="27914" y="48396"/>
                    <a:pt x="24503" y="48396"/>
                    <a:pt x="23139" y="46323"/>
                  </a:cubicBezTo>
                  <a:lnTo>
                    <a:pt x="10861" y="27674"/>
                  </a:lnTo>
                  <a:cubicBezTo>
                    <a:pt x="9864" y="26201"/>
                    <a:pt x="7713" y="25694"/>
                    <a:pt x="6034" y="26523"/>
                  </a:cubicBezTo>
                  <a:lnTo>
                    <a:pt x="3305" y="27904"/>
                  </a:lnTo>
                  <a:cubicBezTo>
                    <a:pt x="1574" y="28779"/>
                    <a:pt x="996" y="30667"/>
                    <a:pt x="1993" y="32187"/>
                  </a:cubicBezTo>
                  <a:lnTo>
                    <a:pt x="31167" y="76485"/>
                  </a:lnTo>
                  <a:cubicBezTo>
                    <a:pt x="32531" y="78557"/>
                    <a:pt x="30800" y="81135"/>
                    <a:pt x="28071" y="81135"/>
                  </a:cubicBezTo>
                  <a:lnTo>
                    <a:pt x="3567" y="81135"/>
                  </a:lnTo>
                  <a:cubicBezTo>
                    <a:pt x="1574" y="81135"/>
                    <a:pt x="0" y="82563"/>
                    <a:pt x="0" y="84267"/>
                  </a:cubicBezTo>
                  <a:lnTo>
                    <a:pt x="0" y="87029"/>
                  </a:lnTo>
                  <a:cubicBezTo>
                    <a:pt x="0" y="88733"/>
                    <a:pt x="1574" y="90115"/>
                    <a:pt x="3567" y="90115"/>
                  </a:cubicBezTo>
                  <a:lnTo>
                    <a:pt x="61862" y="90115"/>
                  </a:lnTo>
                  <a:cubicBezTo>
                    <a:pt x="64591" y="90115"/>
                    <a:pt x="66270" y="92739"/>
                    <a:pt x="64905" y="94811"/>
                  </a:cubicBezTo>
                  <a:lnTo>
                    <a:pt x="52680" y="113461"/>
                  </a:lnTo>
                  <a:cubicBezTo>
                    <a:pt x="51683" y="114934"/>
                    <a:pt x="52260" y="116822"/>
                    <a:pt x="53992" y="117697"/>
                  </a:cubicBezTo>
                  <a:lnTo>
                    <a:pt x="56668" y="119079"/>
                  </a:lnTo>
                  <a:cubicBezTo>
                    <a:pt x="58399" y="119953"/>
                    <a:pt x="60550" y="119401"/>
                    <a:pt x="61547" y="117927"/>
                  </a:cubicBezTo>
                  <a:lnTo>
                    <a:pt x="90668" y="73630"/>
                  </a:lnTo>
                  <a:cubicBezTo>
                    <a:pt x="92033" y="71557"/>
                    <a:pt x="95443" y="71557"/>
                    <a:pt x="96808" y="73630"/>
                  </a:cubicBezTo>
                  <a:lnTo>
                    <a:pt x="109086" y="92279"/>
                  </a:lnTo>
                  <a:cubicBezTo>
                    <a:pt x="110083" y="93752"/>
                    <a:pt x="112234" y="94259"/>
                    <a:pt x="113965" y="93384"/>
                  </a:cubicBezTo>
                  <a:lnTo>
                    <a:pt x="116641" y="92003"/>
                  </a:lnTo>
                  <a:cubicBezTo>
                    <a:pt x="118373" y="91174"/>
                    <a:pt x="118950" y="89240"/>
                    <a:pt x="117953" y="87766"/>
                  </a:cubicBezTo>
                  <a:lnTo>
                    <a:pt x="88832" y="43468"/>
                  </a:lnTo>
                  <a:cubicBezTo>
                    <a:pt x="87468" y="41396"/>
                    <a:pt x="89147" y="38772"/>
                    <a:pt x="91875" y="38772"/>
                  </a:cubicBezTo>
                  <a:lnTo>
                    <a:pt x="116379" y="38772"/>
                  </a:lnTo>
                  <a:cubicBezTo>
                    <a:pt x="118373" y="38772"/>
                    <a:pt x="119947" y="37390"/>
                    <a:pt x="119947" y="35686"/>
                  </a:cubicBezTo>
                  <a:lnTo>
                    <a:pt x="119947" y="32924"/>
                  </a:lnTo>
                  <a:cubicBezTo>
                    <a:pt x="119947" y="31220"/>
                    <a:pt x="118373" y="29792"/>
                    <a:pt x="116379" y="29792"/>
                  </a:cubicBezTo>
                  <a:close/>
                  <a:moveTo>
                    <a:pt x="59554" y="70959"/>
                  </a:moveTo>
                  <a:cubicBezTo>
                    <a:pt x="52627" y="70959"/>
                    <a:pt x="47013" y="66032"/>
                    <a:pt x="47013" y="59953"/>
                  </a:cubicBezTo>
                  <a:cubicBezTo>
                    <a:pt x="47013" y="53921"/>
                    <a:pt x="52627" y="48994"/>
                    <a:pt x="59554" y="48994"/>
                  </a:cubicBezTo>
                  <a:cubicBezTo>
                    <a:pt x="66480" y="48994"/>
                    <a:pt x="72041" y="53921"/>
                    <a:pt x="72041" y="59953"/>
                  </a:cubicBezTo>
                  <a:cubicBezTo>
                    <a:pt x="72041" y="66032"/>
                    <a:pt x="66480" y="70959"/>
                    <a:pt x="59554" y="70959"/>
                  </a:cubicBezTo>
                  <a:close/>
                </a:path>
              </a:pathLst>
            </a:custGeom>
            <a:solidFill>
              <a:srgbClr val="A50000">
                <a:alpha val="2275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04" name="Shape 204"/>
            <p:cNvSpPr/>
            <p:nvPr/>
          </p:nvSpPr>
          <p:spPr>
            <a:xfrm>
              <a:off x="13598102" y="9044624"/>
              <a:ext cx="4494000" cy="5123700"/>
            </a:xfrm>
            <a:custGeom>
              <a:avLst/>
              <a:gdLst/>
              <a:ahLst/>
              <a:cxnLst/>
              <a:rect l="0" t="0" r="0" b="0"/>
              <a:pathLst>
                <a:path w="120000" h="120000" extrusionOk="0">
                  <a:moveTo>
                    <a:pt x="116398" y="29831"/>
                  </a:moveTo>
                  <a:lnTo>
                    <a:pt x="58111" y="29831"/>
                  </a:lnTo>
                  <a:cubicBezTo>
                    <a:pt x="55384" y="29831"/>
                    <a:pt x="53671" y="27222"/>
                    <a:pt x="55034" y="25135"/>
                  </a:cubicBezTo>
                  <a:lnTo>
                    <a:pt x="67272" y="6506"/>
                  </a:lnTo>
                  <a:cubicBezTo>
                    <a:pt x="68286" y="5002"/>
                    <a:pt x="67692" y="3099"/>
                    <a:pt x="65979" y="2240"/>
                  </a:cubicBezTo>
                  <a:lnTo>
                    <a:pt x="63251" y="859"/>
                  </a:lnTo>
                  <a:cubicBezTo>
                    <a:pt x="61573" y="0"/>
                    <a:pt x="59405" y="521"/>
                    <a:pt x="58426" y="2025"/>
                  </a:cubicBezTo>
                  <a:lnTo>
                    <a:pt x="29265" y="46342"/>
                  </a:lnTo>
                  <a:cubicBezTo>
                    <a:pt x="27902" y="48398"/>
                    <a:pt x="24475" y="48398"/>
                    <a:pt x="23111" y="46342"/>
                  </a:cubicBezTo>
                  <a:lnTo>
                    <a:pt x="10874" y="27682"/>
                  </a:lnTo>
                  <a:cubicBezTo>
                    <a:pt x="9895" y="26209"/>
                    <a:pt x="7692" y="25687"/>
                    <a:pt x="6013" y="26547"/>
                  </a:cubicBezTo>
                  <a:lnTo>
                    <a:pt x="3286" y="27928"/>
                  </a:lnTo>
                  <a:cubicBezTo>
                    <a:pt x="1608" y="28787"/>
                    <a:pt x="1013" y="30690"/>
                    <a:pt x="1993" y="32194"/>
                  </a:cubicBezTo>
                  <a:lnTo>
                    <a:pt x="31153" y="76511"/>
                  </a:lnTo>
                  <a:cubicBezTo>
                    <a:pt x="32517" y="78567"/>
                    <a:pt x="30804" y="81176"/>
                    <a:pt x="28076" y="81176"/>
                  </a:cubicBezTo>
                  <a:lnTo>
                    <a:pt x="3531" y="81176"/>
                  </a:lnTo>
                  <a:cubicBezTo>
                    <a:pt x="1573" y="81176"/>
                    <a:pt x="0" y="82588"/>
                    <a:pt x="0" y="84306"/>
                  </a:cubicBezTo>
                  <a:lnTo>
                    <a:pt x="0" y="87038"/>
                  </a:lnTo>
                  <a:cubicBezTo>
                    <a:pt x="0" y="88757"/>
                    <a:pt x="1573" y="90168"/>
                    <a:pt x="3531" y="90168"/>
                  </a:cubicBezTo>
                  <a:lnTo>
                    <a:pt x="61853" y="90168"/>
                  </a:lnTo>
                  <a:cubicBezTo>
                    <a:pt x="64580" y="90168"/>
                    <a:pt x="66293" y="92777"/>
                    <a:pt x="64930" y="94833"/>
                  </a:cubicBezTo>
                  <a:lnTo>
                    <a:pt x="52657" y="113493"/>
                  </a:lnTo>
                  <a:cubicBezTo>
                    <a:pt x="51678" y="114966"/>
                    <a:pt x="52272" y="116869"/>
                    <a:pt x="53951" y="117728"/>
                  </a:cubicBezTo>
                  <a:lnTo>
                    <a:pt x="56678" y="119109"/>
                  </a:lnTo>
                  <a:cubicBezTo>
                    <a:pt x="58391" y="119969"/>
                    <a:pt x="60559" y="119478"/>
                    <a:pt x="61538" y="117974"/>
                  </a:cubicBezTo>
                  <a:lnTo>
                    <a:pt x="90699" y="73657"/>
                  </a:lnTo>
                  <a:cubicBezTo>
                    <a:pt x="92062" y="71570"/>
                    <a:pt x="95454" y="71570"/>
                    <a:pt x="96853" y="73657"/>
                  </a:cubicBezTo>
                  <a:lnTo>
                    <a:pt x="109090" y="92286"/>
                  </a:lnTo>
                  <a:cubicBezTo>
                    <a:pt x="110069" y="93790"/>
                    <a:pt x="112237" y="94281"/>
                    <a:pt x="113951" y="93421"/>
                  </a:cubicBezTo>
                  <a:lnTo>
                    <a:pt x="116678" y="92040"/>
                  </a:lnTo>
                  <a:cubicBezTo>
                    <a:pt x="118356" y="91181"/>
                    <a:pt x="118951" y="89278"/>
                    <a:pt x="117972" y="87805"/>
                  </a:cubicBezTo>
                  <a:lnTo>
                    <a:pt x="88811" y="43488"/>
                  </a:lnTo>
                  <a:cubicBezTo>
                    <a:pt x="87447" y="41401"/>
                    <a:pt x="89160" y="38792"/>
                    <a:pt x="91888" y="38792"/>
                  </a:cubicBezTo>
                  <a:lnTo>
                    <a:pt x="116398" y="38792"/>
                  </a:lnTo>
                  <a:cubicBezTo>
                    <a:pt x="118356" y="38792"/>
                    <a:pt x="119965" y="37411"/>
                    <a:pt x="119965" y="35693"/>
                  </a:cubicBezTo>
                  <a:lnTo>
                    <a:pt x="119965" y="32930"/>
                  </a:lnTo>
                  <a:cubicBezTo>
                    <a:pt x="119965" y="31212"/>
                    <a:pt x="118356" y="29831"/>
                    <a:pt x="116398" y="29831"/>
                  </a:cubicBezTo>
                  <a:close/>
                  <a:moveTo>
                    <a:pt x="59545" y="70987"/>
                  </a:moveTo>
                  <a:cubicBezTo>
                    <a:pt x="52622" y="70987"/>
                    <a:pt x="47027" y="66046"/>
                    <a:pt x="47027" y="60000"/>
                  </a:cubicBezTo>
                  <a:cubicBezTo>
                    <a:pt x="47027" y="53923"/>
                    <a:pt x="52622" y="49012"/>
                    <a:pt x="59545" y="49012"/>
                  </a:cubicBezTo>
                  <a:cubicBezTo>
                    <a:pt x="66468" y="49012"/>
                    <a:pt x="72062" y="53923"/>
                    <a:pt x="72062" y="60000"/>
                  </a:cubicBezTo>
                  <a:cubicBezTo>
                    <a:pt x="72062" y="66046"/>
                    <a:pt x="66468" y="70987"/>
                    <a:pt x="59545" y="70987"/>
                  </a:cubicBezTo>
                  <a:close/>
                </a:path>
              </a:pathLst>
            </a:custGeom>
            <a:solidFill>
              <a:srgbClr val="A50000">
                <a:alpha val="3373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05" name="Shape 205"/>
            <p:cNvSpPr/>
            <p:nvPr/>
          </p:nvSpPr>
          <p:spPr>
            <a:xfrm>
              <a:off x="10843482" y="12227366"/>
              <a:ext cx="1704000" cy="1940700"/>
            </a:xfrm>
            <a:custGeom>
              <a:avLst/>
              <a:gdLst/>
              <a:ahLst/>
              <a:cxnLst/>
              <a:rect l="0" t="0" r="0" b="0"/>
              <a:pathLst>
                <a:path w="120000" h="120000" extrusionOk="0">
                  <a:moveTo>
                    <a:pt x="116405" y="29777"/>
                  </a:moveTo>
                  <a:lnTo>
                    <a:pt x="58064" y="29777"/>
                  </a:lnTo>
                  <a:cubicBezTo>
                    <a:pt x="55391" y="29777"/>
                    <a:pt x="53640" y="27188"/>
                    <a:pt x="55023" y="25084"/>
                  </a:cubicBezTo>
                  <a:lnTo>
                    <a:pt x="67281" y="6473"/>
                  </a:lnTo>
                  <a:cubicBezTo>
                    <a:pt x="68294" y="5016"/>
                    <a:pt x="67649" y="3074"/>
                    <a:pt x="65990" y="2184"/>
                  </a:cubicBezTo>
                  <a:lnTo>
                    <a:pt x="63317" y="809"/>
                  </a:lnTo>
                  <a:cubicBezTo>
                    <a:pt x="61566" y="0"/>
                    <a:pt x="59447" y="485"/>
                    <a:pt x="58433" y="1942"/>
                  </a:cubicBezTo>
                  <a:lnTo>
                    <a:pt x="29308" y="46284"/>
                  </a:lnTo>
                  <a:cubicBezTo>
                    <a:pt x="27926" y="48388"/>
                    <a:pt x="24516" y="48388"/>
                    <a:pt x="23133" y="46284"/>
                  </a:cubicBezTo>
                  <a:lnTo>
                    <a:pt x="10875" y="27673"/>
                  </a:lnTo>
                  <a:cubicBezTo>
                    <a:pt x="9861" y="26136"/>
                    <a:pt x="7741" y="25650"/>
                    <a:pt x="5990" y="26540"/>
                  </a:cubicBezTo>
                  <a:lnTo>
                    <a:pt x="3317" y="27916"/>
                  </a:lnTo>
                  <a:cubicBezTo>
                    <a:pt x="1566" y="28725"/>
                    <a:pt x="1013" y="30667"/>
                    <a:pt x="2027" y="32124"/>
                  </a:cubicBezTo>
                  <a:lnTo>
                    <a:pt x="31152" y="76466"/>
                  </a:lnTo>
                  <a:cubicBezTo>
                    <a:pt x="32534" y="78570"/>
                    <a:pt x="30783" y="81159"/>
                    <a:pt x="28110" y="81159"/>
                  </a:cubicBezTo>
                  <a:lnTo>
                    <a:pt x="3594" y="81159"/>
                  </a:lnTo>
                  <a:cubicBezTo>
                    <a:pt x="1566" y="81159"/>
                    <a:pt x="0" y="82535"/>
                    <a:pt x="0" y="84234"/>
                  </a:cubicBezTo>
                  <a:lnTo>
                    <a:pt x="0" y="86985"/>
                  </a:lnTo>
                  <a:cubicBezTo>
                    <a:pt x="0" y="88766"/>
                    <a:pt x="1566" y="90141"/>
                    <a:pt x="3594" y="90141"/>
                  </a:cubicBezTo>
                  <a:lnTo>
                    <a:pt x="61843" y="90141"/>
                  </a:lnTo>
                  <a:cubicBezTo>
                    <a:pt x="64608" y="90141"/>
                    <a:pt x="66267" y="92730"/>
                    <a:pt x="64884" y="94834"/>
                  </a:cubicBezTo>
                  <a:lnTo>
                    <a:pt x="52626" y="113445"/>
                  </a:lnTo>
                  <a:cubicBezTo>
                    <a:pt x="51705" y="114902"/>
                    <a:pt x="52258" y="116844"/>
                    <a:pt x="54009" y="117734"/>
                  </a:cubicBezTo>
                  <a:lnTo>
                    <a:pt x="56682" y="119109"/>
                  </a:lnTo>
                  <a:cubicBezTo>
                    <a:pt x="58341" y="119919"/>
                    <a:pt x="60552" y="119433"/>
                    <a:pt x="61566" y="117977"/>
                  </a:cubicBezTo>
                  <a:lnTo>
                    <a:pt x="90691" y="73634"/>
                  </a:lnTo>
                  <a:cubicBezTo>
                    <a:pt x="92073" y="71530"/>
                    <a:pt x="95483" y="71530"/>
                    <a:pt x="96866" y="73634"/>
                  </a:cubicBezTo>
                  <a:lnTo>
                    <a:pt x="109124" y="92245"/>
                  </a:lnTo>
                  <a:cubicBezTo>
                    <a:pt x="110046" y="93782"/>
                    <a:pt x="112258" y="94268"/>
                    <a:pt x="113917" y="93378"/>
                  </a:cubicBezTo>
                  <a:lnTo>
                    <a:pt x="116682" y="92002"/>
                  </a:lnTo>
                  <a:cubicBezTo>
                    <a:pt x="118341" y="91193"/>
                    <a:pt x="118894" y="89251"/>
                    <a:pt x="117972" y="87795"/>
                  </a:cubicBezTo>
                  <a:lnTo>
                    <a:pt x="88847" y="43452"/>
                  </a:lnTo>
                  <a:cubicBezTo>
                    <a:pt x="87465" y="41348"/>
                    <a:pt x="89124" y="38759"/>
                    <a:pt x="91889" y="38759"/>
                  </a:cubicBezTo>
                  <a:lnTo>
                    <a:pt x="116405" y="38759"/>
                  </a:lnTo>
                  <a:cubicBezTo>
                    <a:pt x="118341" y="38759"/>
                    <a:pt x="119907" y="37383"/>
                    <a:pt x="119907" y="35684"/>
                  </a:cubicBezTo>
                  <a:lnTo>
                    <a:pt x="119907" y="32933"/>
                  </a:lnTo>
                  <a:cubicBezTo>
                    <a:pt x="119907" y="31153"/>
                    <a:pt x="118341" y="29777"/>
                    <a:pt x="116405" y="29777"/>
                  </a:cubicBezTo>
                  <a:close/>
                  <a:moveTo>
                    <a:pt x="59539" y="70964"/>
                  </a:moveTo>
                  <a:cubicBezTo>
                    <a:pt x="52626" y="70964"/>
                    <a:pt x="47004" y="66028"/>
                    <a:pt x="47004" y="59959"/>
                  </a:cubicBezTo>
                  <a:cubicBezTo>
                    <a:pt x="47004" y="53890"/>
                    <a:pt x="52626" y="48954"/>
                    <a:pt x="59539" y="48954"/>
                  </a:cubicBezTo>
                  <a:cubicBezTo>
                    <a:pt x="66451" y="48954"/>
                    <a:pt x="72073" y="53890"/>
                    <a:pt x="72073" y="59959"/>
                  </a:cubicBezTo>
                  <a:cubicBezTo>
                    <a:pt x="72073" y="66028"/>
                    <a:pt x="66451" y="70964"/>
                    <a:pt x="59539" y="70964"/>
                  </a:cubicBezTo>
                  <a:close/>
                </a:path>
              </a:pathLst>
            </a:custGeom>
            <a:solidFill>
              <a:srgbClr val="A50000">
                <a:alpha val="3373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06" name="Shape 206"/>
            <p:cNvSpPr/>
            <p:nvPr/>
          </p:nvSpPr>
          <p:spPr>
            <a:xfrm>
              <a:off x="11698374" y="10494477"/>
              <a:ext cx="1704000" cy="1946700"/>
            </a:xfrm>
            <a:custGeom>
              <a:avLst/>
              <a:gdLst/>
              <a:ahLst/>
              <a:cxnLst/>
              <a:rect l="0" t="0" r="0" b="0"/>
              <a:pathLst>
                <a:path w="120000" h="120000" extrusionOk="0">
                  <a:moveTo>
                    <a:pt x="116402" y="29838"/>
                  </a:moveTo>
                  <a:lnTo>
                    <a:pt x="58109" y="29838"/>
                  </a:lnTo>
                  <a:cubicBezTo>
                    <a:pt x="55342" y="29838"/>
                    <a:pt x="53681" y="27169"/>
                    <a:pt x="55065" y="25148"/>
                  </a:cubicBezTo>
                  <a:lnTo>
                    <a:pt x="67332" y="6469"/>
                  </a:lnTo>
                  <a:cubicBezTo>
                    <a:pt x="68255" y="5013"/>
                    <a:pt x="67701" y="3072"/>
                    <a:pt x="66041" y="2264"/>
                  </a:cubicBezTo>
                  <a:lnTo>
                    <a:pt x="63274" y="889"/>
                  </a:lnTo>
                  <a:cubicBezTo>
                    <a:pt x="61614" y="0"/>
                    <a:pt x="59400" y="485"/>
                    <a:pt x="58478" y="2021"/>
                  </a:cubicBezTo>
                  <a:lnTo>
                    <a:pt x="29239" y="46334"/>
                  </a:lnTo>
                  <a:cubicBezTo>
                    <a:pt x="27855" y="48355"/>
                    <a:pt x="24442" y="48355"/>
                    <a:pt x="23151" y="46334"/>
                  </a:cubicBezTo>
                  <a:lnTo>
                    <a:pt x="10883" y="27654"/>
                  </a:lnTo>
                  <a:cubicBezTo>
                    <a:pt x="9869" y="26199"/>
                    <a:pt x="7655" y="25714"/>
                    <a:pt x="5995" y="26522"/>
                  </a:cubicBezTo>
                  <a:lnTo>
                    <a:pt x="3228" y="27897"/>
                  </a:lnTo>
                  <a:cubicBezTo>
                    <a:pt x="1568" y="28787"/>
                    <a:pt x="1014" y="30646"/>
                    <a:pt x="1936" y="32183"/>
                  </a:cubicBezTo>
                  <a:lnTo>
                    <a:pt x="31176" y="76495"/>
                  </a:lnTo>
                  <a:cubicBezTo>
                    <a:pt x="32467" y="78517"/>
                    <a:pt x="30807" y="81105"/>
                    <a:pt x="28039" y="81105"/>
                  </a:cubicBezTo>
                  <a:lnTo>
                    <a:pt x="3504" y="81105"/>
                  </a:lnTo>
                  <a:cubicBezTo>
                    <a:pt x="1568" y="81105"/>
                    <a:pt x="0" y="82560"/>
                    <a:pt x="0" y="84258"/>
                  </a:cubicBezTo>
                  <a:lnTo>
                    <a:pt x="0" y="87008"/>
                  </a:lnTo>
                  <a:cubicBezTo>
                    <a:pt x="0" y="88706"/>
                    <a:pt x="1568" y="90080"/>
                    <a:pt x="3504" y="90080"/>
                  </a:cubicBezTo>
                  <a:lnTo>
                    <a:pt x="61890" y="90080"/>
                  </a:lnTo>
                  <a:cubicBezTo>
                    <a:pt x="64565" y="90080"/>
                    <a:pt x="66318" y="92668"/>
                    <a:pt x="64934" y="94770"/>
                  </a:cubicBezTo>
                  <a:lnTo>
                    <a:pt x="52667" y="113369"/>
                  </a:lnTo>
                  <a:cubicBezTo>
                    <a:pt x="51744" y="114905"/>
                    <a:pt x="52298" y="116765"/>
                    <a:pt x="53958" y="117654"/>
                  </a:cubicBezTo>
                  <a:lnTo>
                    <a:pt x="56725" y="119029"/>
                  </a:lnTo>
                  <a:cubicBezTo>
                    <a:pt x="58385" y="119919"/>
                    <a:pt x="60599" y="119353"/>
                    <a:pt x="61521" y="117897"/>
                  </a:cubicBezTo>
                  <a:lnTo>
                    <a:pt x="90760" y="73584"/>
                  </a:lnTo>
                  <a:cubicBezTo>
                    <a:pt x="92052" y="71563"/>
                    <a:pt x="95372" y="71563"/>
                    <a:pt x="96756" y="73584"/>
                  </a:cubicBezTo>
                  <a:lnTo>
                    <a:pt x="109023" y="92264"/>
                  </a:lnTo>
                  <a:cubicBezTo>
                    <a:pt x="110038" y="93719"/>
                    <a:pt x="112159" y="94204"/>
                    <a:pt x="113912" y="93396"/>
                  </a:cubicBezTo>
                  <a:lnTo>
                    <a:pt x="116587" y="92021"/>
                  </a:lnTo>
                  <a:cubicBezTo>
                    <a:pt x="118339" y="91132"/>
                    <a:pt x="118893" y="89272"/>
                    <a:pt x="117970" y="87735"/>
                  </a:cubicBezTo>
                  <a:lnTo>
                    <a:pt x="88823" y="43423"/>
                  </a:lnTo>
                  <a:cubicBezTo>
                    <a:pt x="87440" y="41401"/>
                    <a:pt x="89192" y="38814"/>
                    <a:pt x="91960" y="38814"/>
                  </a:cubicBezTo>
                  <a:lnTo>
                    <a:pt x="116402" y="38814"/>
                  </a:lnTo>
                  <a:cubicBezTo>
                    <a:pt x="118339" y="38814"/>
                    <a:pt x="119907" y="37358"/>
                    <a:pt x="119907" y="35660"/>
                  </a:cubicBezTo>
                  <a:lnTo>
                    <a:pt x="119907" y="32911"/>
                  </a:lnTo>
                  <a:cubicBezTo>
                    <a:pt x="119907" y="31212"/>
                    <a:pt x="118339" y="29838"/>
                    <a:pt x="116402" y="29838"/>
                  </a:cubicBezTo>
                  <a:close/>
                  <a:moveTo>
                    <a:pt x="59584" y="70916"/>
                  </a:moveTo>
                  <a:cubicBezTo>
                    <a:pt x="52667" y="70916"/>
                    <a:pt x="47040" y="65983"/>
                    <a:pt x="47040" y="59919"/>
                  </a:cubicBezTo>
                  <a:cubicBezTo>
                    <a:pt x="47040" y="53854"/>
                    <a:pt x="52667" y="49002"/>
                    <a:pt x="59584" y="49002"/>
                  </a:cubicBezTo>
                  <a:cubicBezTo>
                    <a:pt x="66502" y="49002"/>
                    <a:pt x="72036" y="53854"/>
                    <a:pt x="72036" y="59919"/>
                  </a:cubicBezTo>
                  <a:cubicBezTo>
                    <a:pt x="72036" y="65983"/>
                    <a:pt x="66502" y="70916"/>
                    <a:pt x="59584" y="70916"/>
                  </a:cubicBezTo>
                  <a:close/>
                </a:path>
              </a:pathLst>
            </a:custGeom>
            <a:solidFill>
              <a:srgbClr val="A50000">
                <a:alpha val="3373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07" name="Shape 207"/>
            <p:cNvSpPr/>
            <p:nvPr/>
          </p:nvSpPr>
          <p:spPr>
            <a:xfrm>
              <a:off x="17978798" y="10757901"/>
              <a:ext cx="1704000" cy="1946700"/>
            </a:xfrm>
            <a:custGeom>
              <a:avLst/>
              <a:gdLst/>
              <a:ahLst/>
              <a:cxnLst/>
              <a:rect l="0" t="0" r="0" b="0"/>
              <a:pathLst>
                <a:path w="120000" h="120000" extrusionOk="0">
                  <a:moveTo>
                    <a:pt x="116402" y="29838"/>
                  </a:moveTo>
                  <a:lnTo>
                    <a:pt x="58109" y="29838"/>
                  </a:lnTo>
                  <a:cubicBezTo>
                    <a:pt x="55342" y="29838"/>
                    <a:pt x="53681" y="27169"/>
                    <a:pt x="55065" y="25148"/>
                  </a:cubicBezTo>
                  <a:lnTo>
                    <a:pt x="67332" y="6469"/>
                  </a:lnTo>
                  <a:cubicBezTo>
                    <a:pt x="68255" y="5013"/>
                    <a:pt x="67701" y="3072"/>
                    <a:pt x="66041" y="2264"/>
                  </a:cubicBezTo>
                  <a:lnTo>
                    <a:pt x="63274" y="889"/>
                  </a:lnTo>
                  <a:cubicBezTo>
                    <a:pt x="61614" y="0"/>
                    <a:pt x="59400" y="485"/>
                    <a:pt x="58478" y="2021"/>
                  </a:cubicBezTo>
                  <a:lnTo>
                    <a:pt x="29239" y="46334"/>
                  </a:lnTo>
                  <a:cubicBezTo>
                    <a:pt x="27855" y="48355"/>
                    <a:pt x="24442" y="48355"/>
                    <a:pt x="23151" y="46334"/>
                  </a:cubicBezTo>
                  <a:lnTo>
                    <a:pt x="10883" y="27654"/>
                  </a:lnTo>
                  <a:cubicBezTo>
                    <a:pt x="9869" y="26199"/>
                    <a:pt x="7655" y="25714"/>
                    <a:pt x="5995" y="26522"/>
                  </a:cubicBezTo>
                  <a:lnTo>
                    <a:pt x="3228" y="27897"/>
                  </a:lnTo>
                  <a:cubicBezTo>
                    <a:pt x="1568" y="28787"/>
                    <a:pt x="1014" y="30646"/>
                    <a:pt x="1936" y="32183"/>
                  </a:cubicBezTo>
                  <a:lnTo>
                    <a:pt x="31176" y="76495"/>
                  </a:lnTo>
                  <a:cubicBezTo>
                    <a:pt x="32467" y="78517"/>
                    <a:pt x="30807" y="81105"/>
                    <a:pt x="28039" y="81105"/>
                  </a:cubicBezTo>
                  <a:lnTo>
                    <a:pt x="3504" y="81105"/>
                  </a:lnTo>
                  <a:cubicBezTo>
                    <a:pt x="1568" y="81105"/>
                    <a:pt x="0" y="82560"/>
                    <a:pt x="0" y="84258"/>
                  </a:cubicBezTo>
                  <a:lnTo>
                    <a:pt x="0" y="87008"/>
                  </a:lnTo>
                  <a:cubicBezTo>
                    <a:pt x="0" y="88706"/>
                    <a:pt x="1568" y="90080"/>
                    <a:pt x="3504" y="90080"/>
                  </a:cubicBezTo>
                  <a:lnTo>
                    <a:pt x="61890" y="90080"/>
                  </a:lnTo>
                  <a:cubicBezTo>
                    <a:pt x="64565" y="90080"/>
                    <a:pt x="66318" y="92668"/>
                    <a:pt x="64934" y="94770"/>
                  </a:cubicBezTo>
                  <a:lnTo>
                    <a:pt x="52667" y="113369"/>
                  </a:lnTo>
                  <a:cubicBezTo>
                    <a:pt x="51744" y="114905"/>
                    <a:pt x="52298" y="116765"/>
                    <a:pt x="53958" y="117654"/>
                  </a:cubicBezTo>
                  <a:lnTo>
                    <a:pt x="56725" y="119029"/>
                  </a:lnTo>
                  <a:cubicBezTo>
                    <a:pt x="58385" y="119919"/>
                    <a:pt x="60599" y="119353"/>
                    <a:pt x="61521" y="117897"/>
                  </a:cubicBezTo>
                  <a:lnTo>
                    <a:pt x="90760" y="73584"/>
                  </a:lnTo>
                  <a:cubicBezTo>
                    <a:pt x="92052" y="71563"/>
                    <a:pt x="95372" y="71563"/>
                    <a:pt x="96756" y="73584"/>
                  </a:cubicBezTo>
                  <a:lnTo>
                    <a:pt x="109023" y="92264"/>
                  </a:lnTo>
                  <a:cubicBezTo>
                    <a:pt x="110038" y="93719"/>
                    <a:pt x="112159" y="94204"/>
                    <a:pt x="113912" y="93396"/>
                  </a:cubicBezTo>
                  <a:lnTo>
                    <a:pt x="116587" y="92021"/>
                  </a:lnTo>
                  <a:cubicBezTo>
                    <a:pt x="118339" y="91132"/>
                    <a:pt x="118893" y="89272"/>
                    <a:pt x="117970" y="87735"/>
                  </a:cubicBezTo>
                  <a:lnTo>
                    <a:pt x="88823" y="43423"/>
                  </a:lnTo>
                  <a:cubicBezTo>
                    <a:pt x="87440" y="41401"/>
                    <a:pt x="89192" y="38814"/>
                    <a:pt x="91960" y="38814"/>
                  </a:cubicBezTo>
                  <a:lnTo>
                    <a:pt x="116402" y="38814"/>
                  </a:lnTo>
                  <a:cubicBezTo>
                    <a:pt x="118339" y="38814"/>
                    <a:pt x="119907" y="37358"/>
                    <a:pt x="119907" y="35660"/>
                  </a:cubicBezTo>
                  <a:lnTo>
                    <a:pt x="119907" y="32911"/>
                  </a:lnTo>
                  <a:cubicBezTo>
                    <a:pt x="119907" y="31212"/>
                    <a:pt x="118339" y="29838"/>
                    <a:pt x="116402" y="29838"/>
                  </a:cubicBezTo>
                  <a:close/>
                  <a:moveTo>
                    <a:pt x="59584" y="70916"/>
                  </a:moveTo>
                  <a:cubicBezTo>
                    <a:pt x="52667" y="70916"/>
                    <a:pt x="47040" y="65983"/>
                    <a:pt x="47040" y="59919"/>
                  </a:cubicBezTo>
                  <a:cubicBezTo>
                    <a:pt x="47040" y="53854"/>
                    <a:pt x="52667" y="49002"/>
                    <a:pt x="59584" y="49002"/>
                  </a:cubicBezTo>
                  <a:cubicBezTo>
                    <a:pt x="66502" y="49002"/>
                    <a:pt x="72036" y="53854"/>
                    <a:pt x="72036" y="59919"/>
                  </a:cubicBezTo>
                  <a:cubicBezTo>
                    <a:pt x="72036" y="65983"/>
                    <a:pt x="66502" y="70916"/>
                    <a:pt x="59584" y="70916"/>
                  </a:cubicBezTo>
                  <a:close/>
                </a:path>
              </a:pathLst>
            </a:custGeom>
            <a:solidFill>
              <a:srgbClr val="A50000">
                <a:alpha val="3373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grpSp>
      <p:sp>
        <p:nvSpPr>
          <p:cNvPr id="208" name="Shape 208"/>
          <p:cNvSpPr/>
          <p:nvPr/>
        </p:nvSpPr>
        <p:spPr>
          <a:xfrm>
            <a:off x="2446054" y="4745554"/>
            <a:ext cx="428700" cy="387600"/>
          </a:xfrm>
          <a:custGeom>
            <a:avLst/>
            <a:gdLst/>
            <a:ahLst/>
            <a:cxnLst/>
            <a:rect l="0" t="0" r="0" b="0"/>
            <a:pathLst>
              <a:path w="120000" h="120000" extrusionOk="0">
                <a:moveTo>
                  <a:pt x="117805" y="115431"/>
                </a:moveTo>
                <a:lnTo>
                  <a:pt x="115885" y="115431"/>
                </a:lnTo>
                <a:lnTo>
                  <a:pt x="115885" y="64416"/>
                </a:lnTo>
                <a:cubicBezTo>
                  <a:pt x="115885" y="63197"/>
                  <a:pt x="114925" y="62131"/>
                  <a:pt x="113828" y="62131"/>
                </a:cubicBezTo>
                <a:lnTo>
                  <a:pt x="99840" y="62131"/>
                </a:lnTo>
                <a:lnTo>
                  <a:pt x="99840" y="55583"/>
                </a:lnTo>
                <a:cubicBezTo>
                  <a:pt x="99840" y="54365"/>
                  <a:pt x="99017" y="53299"/>
                  <a:pt x="97920" y="53299"/>
                </a:cubicBezTo>
                <a:cubicBezTo>
                  <a:pt x="96822" y="53299"/>
                  <a:pt x="95862" y="54365"/>
                  <a:pt x="95862" y="55583"/>
                </a:cubicBezTo>
                <a:lnTo>
                  <a:pt x="95862" y="62131"/>
                </a:lnTo>
                <a:lnTo>
                  <a:pt x="93942" y="62131"/>
                </a:lnTo>
                <a:cubicBezTo>
                  <a:pt x="92708" y="62131"/>
                  <a:pt x="91885" y="63197"/>
                  <a:pt x="91885" y="64416"/>
                </a:cubicBezTo>
                <a:lnTo>
                  <a:pt x="91885" y="115431"/>
                </a:lnTo>
                <a:lnTo>
                  <a:pt x="83931" y="115431"/>
                </a:lnTo>
                <a:lnTo>
                  <a:pt x="83931" y="15532"/>
                </a:lnTo>
                <a:cubicBezTo>
                  <a:pt x="83931" y="14314"/>
                  <a:pt x="82971" y="13401"/>
                  <a:pt x="81874" y="13401"/>
                </a:cubicBezTo>
                <a:lnTo>
                  <a:pt x="71862" y="13401"/>
                </a:lnTo>
                <a:lnTo>
                  <a:pt x="71862" y="2284"/>
                </a:lnTo>
                <a:cubicBezTo>
                  <a:pt x="71862" y="1065"/>
                  <a:pt x="71040" y="0"/>
                  <a:pt x="69942" y="0"/>
                </a:cubicBezTo>
                <a:lnTo>
                  <a:pt x="49920" y="0"/>
                </a:lnTo>
                <a:cubicBezTo>
                  <a:pt x="48822" y="0"/>
                  <a:pt x="47862" y="1065"/>
                  <a:pt x="47862" y="2284"/>
                </a:cubicBezTo>
                <a:lnTo>
                  <a:pt x="47862" y="13401"/>
                </a:lnTo>
                <a:lnTo>
                  <a:pt x="37851" y="13401"/>
                </a:lnTo>
                <a:cubicBezTo>
                  <a:pt x="36754" y="13401"/>
                  <a:pt x="35931" y="14314"/>
                  <a:pt x="35931" y="15532"/>
                </a:cubicBezTo>
                <a:lnTo>
                  <a:pt x="35931" y="115431"/>
                </a:lnTo>
                <a:lnTo>
                  <a:pt x="27977" y="115431"/>
                </a:lnTo>
                <a:lnTo>
                  <a:pt x="27977" y="64416"/>
                </a:lnTo>
                <a:cubicBezTo>
                  <a:pt x="27977" y="63197"/>
                  <a:pt x="27017" y="62131"/>
                  <a:pt x="25920" y="62131"/>
                </a:cubicBezTo>
                <a:lnTo>
                  <a:pt x="23862" y="62131"/>
                </a:lnTo>
                <a:lnTo>
                  <a:pt x="23862" y="55583"/>
                </a:lnTo>
                <a:cubicBezTo>
                  <a:pt x="23862" y="54365"/>
                  <a:pt x="23040" y="53299"/>
                  <a:pt x="21942" y="53299"/>
                </a:cubicBezTo>
                <a:cubicBezTo>
                  <a:pt x="20845" y="53299"/>
                  <a:pt x="19885" y="54365"/>
                  <a:pt x="19885" y="55583"/>
                </a:cubicBezTo>
                <a:lnTo>
                  <a:pt x="19885" y="62131"/>
                </a:lnTo>
                <a:lnTo>
                  <a:pt x="5897" y="62131"/>
                </a:lnTo>
                <a:cubicBezTo>
                  <a:pt x="4800" y="62131"/>
                  <a:pt x="3977" y="63197"/>
                  <a:pt x="3977" y="64416"/>
                </a:cubicBezTo>
                <a:lnTo>
                  <a:pt x="3977" y="115431"/>
                </a:lnTo>
                <a:lnTo>
                  <a:pt x="1920" y="115431"/>
                </a:lnTo>
                <a:cubicBezTo>
                  <a:pt x="822" y="115431"/>
                  <a:pt x="0" y="116497"/>
                  <a:pt x="0" y="117715"/>
                </a:cubicBezTo>
                <a:cubicBezTo>
                  <a:pt x="0" y="118934"/>
                  <a:pt x="822" y="119847"/>
                  <a:pt x="1920" y="119847"/>
                </a:cubicBezTo>
                <a:lnTo>
                  <a:pt x="5897" y="119847"/>
                </a:lnTo>
                <a:lnTo>
                  <a:pt x="25920" y="119847"/>
                </a:lnTo>
                <a:lnTo>
                  <a:pt x="37851" y="119847"/>
                </a:lnTo>
                <a:lnTo>
                  <a:pt x="81874" y="119847"/>
                </a:lnTo>
                <a:lnTo>
                  <a:pt x="93942" y="119847"/>
                </a:lnTo>
                <a:lnTo>
                  <a:pt x="113828" y="119847"/>
                </a:lnTo>
                <a:lnTo>
                  <a:pt x="117805" y="119847"/>
                </a:lnTo>
                <a:cubicBezTo>
                  <a:pt x="119040" y="119847"/>
                  <a:pt x="119862" y="118934"/>
                  <a:pt x="119862" y="117715"/>
                </a:cubicBezTo>
                <a:cubicBezTo>
                  <a:pt x="119862" y="116497"/>
                  <a:pt x="119040" y="115431"/>
                  <a:pt x="117805" y="115431"/>
                </a:cubicBezTo>
                <a:close/>
                <a:moveTo>
                  <a:pt x="73920" y="97766"/>
                </a:moveTo>
                <a:lnTo>
                  <a:pt x="45942" y="97766"/>
                </a:lnTo>
                <a:cubicBezTo>
                  <a:pt x="44845" y="97766"/>
                  <a:pt x="43885" y="96700"/>
                  <a:pt x="43885" y="95482"/>
                </a:cubicBezTo>
                <a:cubicBezTo>
                  <a:pt x="43885" y="94263"/>
                  <a:pt x="44845" y="93197"/>
                  <a:pt x="45942" y="93197"/>
                </a:cubicBezTo>
                <a:lnTo>
                  <a:pt x="73920" y="93197"/>
                </a:lnTo>
                <a:cubicBezTo>
                  <a:pt x="75017" y="93197"/>
                  <a:pt x="75840" y="94263"/>
                  <a:pt x="75840" y="95482"/>
                </a:cubicBezTo>
                <a:cubicBezTo>
                  <a:pt x="75840" y="96700"/>
                  <a:pt x="75017" y="97766"/>
                  <a:pt x="73920" y="97766"/>
                </a:cubicBezTo>
                <a:close/>
                <a:moveTo>
                  <a:pt x="73920" y="84365"/>
                </a:moveTo>
                <a:lnTo>
                  <a:pt x="45942" y="84365"/>
                </a:lnTo>
                <a:cubicBezTo>
                  <a:pt x="44845" y="84365"/>
                  <a:pt x="43885" y="83451"/>
                  <a:pt x="43885" y="82233"/>
                </a:cubicBezTo>
                <a:cubicBezTo>
                  <a:pt x="43885" y="81015"/>
                  <a:pt x="44845" y="79949"/>
                  <a:pt x="45942" y="79949"/>
                </a:cubicBezTo>
                <a:lnTo>
                  <a:pt x="73920" y="79949"/>
                </a:lnTo>
                <a:cubicBezTo>
                  <a:pt x="75017" y="79949"/>
                  <a:pt x="75840" y="81015"/>
                  <a:pt x="75840" y="82233"/>
                </a:cubicBezTo>
                <a:cubicBezTo>
                  <a:pt x="75840" y="83451"/>
                  <a:pt x="75017" y="84365"/>
                  <a:pt x="73920" y="84365"/>
                </a:cubicBezTo>
                <a:close/>
                <a:moveTo>
                  <a:pt x="73920" y="71116"/>
                </a:moveTo>
                <a:lnTo>
                  <a:pt x="45942" y="71116"/>
                </a:lnTo>
                <a:cubicBezTo>
                  <a:pt x="44845" y="71116"/>
                  <a:pt x="43885" y="70050"/>
                  <a:pt x="43885" y="68832"/>
                </a:cubicBezTo>
                <a:cubicBezTo>
                  <a:pt x="43885" y="67614"/>
                  <a:pt x="44845" y="66700"/>
                  <a:pt x="45942" y="66700"/>
                </a:cubicBezTo>
                <a:lnTo>
                  <a:pt x="73920" y="66700"/>
                </a:lnTo>
                <a:cubicBezTo>
                  <a:pt x="75017" y="66700"/>
                  <a:pt x="75840" y="67614"/>
                  <a:pt x="75840" y="68832"/>
                </a:cubicBezTo>
                <a:cubicBezTo>
                  <a:pt x="75840" y="70050"/>
                  <a:pt x="75017" y="71116"/>
                  <a:pt x="73920" y="71116"/>
                </a:cubicBezTo>
                <a:close/>
                <a:moveTo>
                  <a:pt x="73920" y="57715"/>
                </a:moveTo>
                <a:lnTo>
                  <a:pt x="45942" y="57715"/>
                </a:lnTo>
                <a:cubicBezTo>
                  <a:pt x="44845" y="57715"/>
                  <a:pt x="43885" y="56802"/>
                  <a:pt x="43885" y="55583"/>
                </a:cubicBezTo>
                <a:cubicBezTo>
                  <a:pt x="43885" y="54365"/>
                  <a:pt x="44845" y="53299"/>
                  <a:pt x="45942" y="53299"/>
                </a:cubicBezTo>
                <a:lnTo>
                  <a:pt x="73920" y="53299"/>
                </a:lnTo>
                <a:cubicBezTo>
                  <a:pt x="75017" y="53299"/>
                  <a:pt x="75840" y="54365"/>
                  <a:pt x="75840" y="55583"/>
                </a:cubicBezTo>
                <a:cubicBezTo>
                  <a:pt x="75840" y="56802"/>
                  <a:pt x="75017" y="57715"/>
                  <a:pt x="73920" y="57715"/>
                </a:cubicBezTo>
                <a:close/>
                <a:moveTo>
                  <a:pt x="73920" y="44467"/>
                </a:moveTo>
                <a:lnTo>
                  <a:pt x="45942" y="44467"/>
                </a:lnTo>
                <a:cubicBezTo>
                  <a:pt x="44845" y="44467"/>
                  <a:pt x="43885" y="43401"/>
                  <a:pt x="43885" y="42182"/>
                </a:cubicBezTo>
                <a:cubicBezTo>
                  <a:pt x="43885" y="40964"/>
                  <a:pt x="44845" y="40050"/>
                  <a:pt x="45942" y="40050"/>
                </a:cubicBezTo>
                <a:lnTo>
                  <a:pt x="73920" y="40050"/>
                </a:lnTo>
                <a:cubicBezTo>
                  <a:pt x="75017" y="40050"/>
                  <a:pt x="75840" y="40964"/>
                  <a:pt x="75840" y="42182"/>
                </a:cubicBezTo>
                <a:cubicBezTo>
                  <a:pt x="75840" y="43401"/>
                  <a:pt x="75017" y="44467"/>
                  <a:pt x="73920" y="44467"/>
                </a:cubicBezTo>
                <a:close/>
                <a:moveTo>
                  <a:pt x="73920" y="31065"/>
                </a:moveTo>
                <a:lnTo>
                  <a:pt x="45942" y="31065"/>
                </a:lnTo>
                <a:cubicBezTo>
                  <a:pt x="44845" y="31065"/>
                  <a:pt x="43885" y="30152"/>
                  <a:pt x="43885" y="28934"/>
                </a:cubicBezTo>
                <a:cubicBezTo>
                  <a:pt x="43885" y="27715"/>
                  <a:pt x="44845" y="26649"/>
                  <a:pt x="45942" y="26649"/>
                </a:cubicBezTo>
                <a:lnTo>
                  <a:pt x="73920" y="26649"/>
                </a:lnTo>
                <a:cubicBezTo>
                  <a:pt x="75017" y="26649"/>
                  <a:pt x="75840" y="27715"/>
                  <a:pt x="75840" y="28934"/>
                </a:cubicBezTo>
                <a:cubicBezTo>
                  <a:pt x="75840" y="30152"/>
                  <a:pt x="75017" y="31065"/>
                  <a:pt x="73920" y="31065"/>
                </a:cubicBezTo>
                <a:close/>
              </a:path>
            </a:pathLst>
          </a:custGeom>
          <a:solidFill>
            <a:srgbClr val="A50000">
              <a:alpha val="3373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09" name="Shape 209"/>
          <p:cNvSpPr/>
          <p:nvPr/>
        </p:nvSpPr>
        <p:spPr>
          <a:xfrm>
            <a:off x="1148555" y="4297171"/>
            <a:ext cx="420300" cy="842700"/>
          </a:xfrm>
          <a:custGeom>
            <a:avLst/>
            <a:gdLst/>
            <a:ahLst/>
            <a:cxnLst/>
            <a:rect l="0" t="0" r="0" b="0"/>
            <a:pathLst>
              <a:path w="120000" h="120000" extrusionOk="0">
                <a:moveTo>
                  <a:pt x="115939" y="43967"/>
                </a:moveTo>
                <a:lnTo>
                  <a:pt x="95915" y="43967"/>
                </a:lnTo>
                <a:lnTo>
                  <a:pt x="95915" y="17992"/>
                </a:lnTo>
                <a:cubicBezTo>
                  <a:pt x="95915" y="16872"/>
                  <a:pt x="94095" y="15962"/>
                  <a:pt x="91855" y="15962"/>
                </a:cubicBezTo>
                <a:lnTo>
                  <a:pt x="63850" y="15962"/>
                </a:lnTo>
                <a:lnTo>
                  <a:pt x="63850" y="1960"/>
                </a:lnTo>
                <a:cubicBezTo>
                  <a:pt x="63850" y="910"/>
                  <a:pt x="62170" y="0"/>
                  <a:pt x="59929" y="0"/>
                </a:cubicBezTo>
                <a:cubicBezTo>
                  <a:pt x="57689" y="0"/>
                  <a:pt x="55869" y="910"/>
                  <a:pt x="55869" y="1960"/>
                </a:cubicBezTo>
                <a:lnTo>
                  <a:pt x="55869" y="15962"/>
                </a:lnTo>
                <a:lnTo>
                  <a:pt x="27864" y="15962"/>
                </a:lnTo>
                <a:cubicBezTo>
                  <a:pt x="25764" y="15962"/>
                  <a:pt x="23943" y="16872"/>
                  <a:pt x="23943" y="17992"/>
                </a:cubicBezTo>
                <a:lnTo>
                  <a:pt x="23943" y="43967"/>
                </a:lnTo>
                <a:lnTo>
                  <a:pt x="3920" y="43967"/>
                </a:lnTo>
                <a:cubicBezTo>
                  <a:pt x="1680" y="43967"/>
                  <a:pt x="0" y="44877"/>
                  <a:pt x="0" y="45997"/>
                </a:cubicBezTo>
                <a:lnTo>
                  <a:pt x="0" y="117899"/>
                </a:lnTo>
                <a:cubicBezTo>
                  <a:pt x="0" y="119019"/>
                  <a:pt x="1680" y="119929"/>
                  <a:pt x="3920" y="119929"/>
                </a:cubicBezTo>
                <a:lnTo>
                  <a:pt x="47887" y="119929"/>
                </a:lnTo>
                <a:lnTo>
                  <a:pt x="47887" y="105927"/>
                </a:lnTo>
                <a:cubicBezTo>
                  <a:pt x="47887" y="104807"/>
                  <a:pt x="49708" y="103967"/>
                  <a:pt x="51948" y="103967"/>
                </a:cubicBezTo>
                <a:lnTo>
                  <a:pt x="67911" y="103967"/>
                </a:lnTo>
                <a:cubicBezTo>
                  <a:pt x="70151" y="103967"/>
                  <a:pt x="71971" y="104807"/>
                  <a:pt x="71971" y="105927"/>
                </a:cubicBezTo>
                <a:lnTo>
                  <a:pt x="71971" y="119929"/>
                </a:lnTo>
                <a:lnTo>
                  <a:pt x="115939" y="119929"/>
                </a:lnTo>
                <a:cubicBezTo>
                  <a:pt x="118039" y="119929"/>
                  <a:pt x="119859" y="119019"/>
                  <a:pt x="119859" y="117899"/>
                </a:cubicBezTo>
                <a:lnTo>
                  <a:pt x="119859" y="45997"/>
                </a:lnTo>
                <a:cubicBezTo>
                  <a:pt x="119859" y="44877"/>
                  <a:pt x="118039" y="43967"/>
                  <a:pt x="115939" y="43967"/>
                </a:cubicBezTo>
                <a:close/>
                <a:moveTo>
                  <a:pt x="43967" y="23943"/>
                </a:moveTo>
                <a:lnTo>
                  <a:pt x="75892" y="23943"/>
                </a:lnTo>
                <a:cubicBezTo>
                  <a:pt x="78133" y="23943"/>
                  <a:pt x="79953" y="24854"/>
                  <a:pt x="79953" y="25974"/>
                </a:cubicBezTo>
                <a:cubicBezTo>
                  <a:pt x="79953" y="27094"/>
                  <a:pt x="78133" y="28004"/>
                  <a:pt x="75892" y="28004"/>
                </a:cubicBezTo>
                <a:lnTo>
                  <a:pt x="43967" y="28004"/>
                </a:lnTo>
                <a:cubicBezTo>
                  <a:pt x="41726" y="28004"/>
                  <a:pt x="39906" y="27094"/>
                  <a:pt x="39906" y="25974"/>
                </a:cubicBezTo>
                <a:cubicBezTo>
                  <a:pt x="39906" y="24854"/>
                  <a:pt x="41726" y="23943"/>
                  <a:pt x="43967" y="23943"/>
                </a:cubicBezTo>
                <a:close/>
                <a:moveTo>
                  <a:pt x="43967" y="35985"/>
                </a:moveTo>
                <a:lnTo>
                  <a:pt x="75892" y="35985"/>
                </a:lnTo>
                <a:cubicBezTo>
                  <a:pt x="78133" y="35985"/>
                  <a:pt x="79953" y="36896"/>
                  <a:pt x="79953" y="37946"/>
                </a:cubicBezTo>
                <a:cubicBezTo>
                  <a:pt x="79953" y="39066"/>
                  <a:pt x="78133" y="39976"/>
                  <a:pt x="75892" y="39976"/>
                </a:cubicBezTo>
                <a:lnTo>
                  <a:pt x="43967" y="39976"/>
                </a:lnTo>
                <a:cubicBezTo>
                  <a:pt x="41726" y="39976"/>
                  <a:pt x="39906" y="39066"/>
                  <a:pt x="39906" y="37946"/>
                </a:cubicBezTo>
                <a:cubicBezTo>
                  <a:pt x="39906" y="36896"/>
                  <a:pt x="41726" y="35985"/>
                  <a:pt x="43967" y="35985"/>
                </a:cubicBezTo>
                <a:close/>
                <a:moveTo>
                  <a:pt x="91855" y="95915"/>
                </a:moveTo>
                <a:lnTo>
                  <a:pt x="27864" y="95915"/>
                </a:lnTo>
                <a:cubicBezTo>
                  <a:pt x="25764" y="95915"/>
                  <a:pt x="23943" y="95075"/>
                  <a:pt x="23943" y="93955"/>
                </a:cubicBezTo>
                <a:cubicBezTo>
                  <a:pt x="23943" y="92835"/>
                  <a:pt x="25764" y="91925"/>
                  <a:pt x="27864" y="91925"/>
                </a:cubicBezTo>
                <a:lnTo>
                  <a:pt x="91855" y="91925"/>
                </a:lnTo>
                <a:cubicBezTo>
                  <a:pt x="94095" y="91925"/>
                  <a:pt x="95915" y="92835"/>
                  <a:pt x="95915" y="93955"/>
                </a:cubicBezTo>
                <a:cubicBezTo>
                  <a:pt x="95915" y="95075"/>
                  <a:pt x="94095" y="95915"/>
                  <a:pt x="91855" y="95915"/>
                </a:cubicBezTo>
                <a:close/>
                <a:moveTo>
                  <a:pt x="91855" y="79953"/>
                </a:moveTo>
                <a:lnTo>
                  <a:pt x="27864" y="79953"/>
                </a:lnTo>
                <a:cubicBezTo>
                  <a:pt x="25764" y="79953"/>
                  <a:pt x="23943" y="79043"/>
                  <a:pt x="23943" y="77922"/>
                </a:cubicBezTo>
                <a:cubicBezTo>
                  <a:pt x="23943" y="76872"/>
                  <a:pt x="25764" y="75962"/>
                  <a:pt x="27864" y="75962"/>
                </a:cubicBezTo>
                <a:lnTo>
                  <a:pt x="91855" y="75962"/>
                </a:lnTo>
                <a:cubicBezTo>
                  <a:pt x="94095" y="75962"/>
                  <a:pt x="95915" y="76872"/>
                  <a:pt x="95915" y="77922"/>
                </a:cubicBezTo>
                <a:cubicBezTo>
                  <a:pt x="95915" y="79043"/>
                  <a:pt x="94095" y="79953"/>
                  <a:pt x="91855" y="79953"/>
                </a:cubicBezTo>
                <a:close/>
                <a:moveTo>
                  <a:pt x="91855" y="63990"/>
                </a:moveTo>
                <a:lnTo>
                  <a:pt x="27864" y="63990"/>
                </a:lnTo>
                <a:cubicBezTo>
                  <a:pt x="25764" y="63990"/>
                  <a:pt x="23943" y="63080"/>
                  <a:pt x="23943" y="61960"/>
                </a:cubicBezTo>
                <a:cubicBezTo>
                  <a:pt x="23943" y="60840"/>
                  <a:pt x="25764" y="59929"/>
                  <a:pt x="27864" y="59929"/>
                </a:cubicBezTo>
                <a:lnTo>
                  <a:pt x="91855" y="59929"/>
                </a:lnTo>
                <a:cubicBezTo>
                  <a:pt x="94095" y="59929"/>
                  <a:pt x="95915" y="60840"/>
                  <a:pt x="95915" y="61960"/>
                </a:cubicBezTo>
                <a:cubicBezTo>
                  <a:pt x="95915" y="63080"/>
                  <a:pt x="94095" y="63990"/>
                  <a:pt x="91855" y="63990"/>
                </a:cubicBezTo>
                <a:close/>
              </a:path>
            </a:pathLst>
          </a:custGeom>
          <a:solidFill>
            <a:srgbClr val="A50000">
              <a:alpha val="2588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10" name="Shape 210"/>
          <p:cNvSpPr/>
          <p:nvPr/>
        </p:nvSpPr>
        <p:spPr>
          <a:xfrm>
            <a:off x="1625099" y="4466127"/>
            <a:ext cx="366000" cy="673500"/>
          </a:xfrm>
          <a:custGeom>
            <a:avLst/>
            <a:gdLst/>
            <a:ahLst/>
            <a:cxnLst/>
            <a:rect l="0" t="0" r="0" b="0"/>
            <a:pathLst>
              <a:path w="120000" h="120000" extrusionOk="0">
                <a:moveTo>
                  <a:pt x="115161" y="0"/>
                </a:moveTo>
                <a:lnTo>
                  <a:pt x="4677" y="0"/>
                </a:lnTo>
                <a:cubicBezTo>
                  <a:pt x="2096" y="0"/>
                  <a:pt x="0" y="1137"/>
                  <a:pt x="0" y="2536"/>
                </a:cubicBezTo>
                <a:lnTo>
                  <a:pt x="0" y="117376"/>
                </a:lnTo>
                <a:cubicBezTo>
                  <a:pt x="0" y="118775"/>
                  <a:pt x="2096" y="119912"/>
                  <a:pt x="4677" y="119912"/>
                </a:cubicBezTo>
                <a:lnTo>
                  <a:pt x="46129" y="119912"/>
                </a:lnTo>
                <a:lnTo>
                  <a:pt x="46129" y="107405"/>
                </a:lnTo>
                <a:cubicBezTo>
                  <a:pt x="46129" y="106005"/>
                  <a:pt x="48225" y="104956"/>
                  <a:pt x="50645" y="104956"/>
                </a:cubicBezTo>
                <a:lnTo>
                  <a:pt x="69193" y="104956"/>
                </a:lnTo>
                <a:cubicBezTo>
                  <a:pt x="71612" y="104956"/>
                  <a:pt x="73709" y="106005"/>
                  <a:pt x="73709" y="107405"/>
                </a:cubicBezTo>
                <a:lnTo>
                  <a:pt x="73709" y="119912"/>
                </a:lnTo>
                <a:lnTo>
                  <a:pt x="115161" y="119912"/>
                </a:lnTo>
                <a:cubicBezTo>
                  <a:pt x="117741" y="119912"/>
                  <a:pt x="119838" y="118775"/>
                  <a:pt x="119838" y="117376"/>
                </a:cubicBezTo>
                <a:lnTo>
                  <a:pt x="119838" y="2536"/>
                </a:lnTo>
                <a:cubicBezTo>
                  <a:pt x="119838" y="1137"/>
                  <a:pt x="117741" y="0"/>
                  <a:pt x="115161" y="0"/>
                </a:cubicBezTo>
                <a:close/>
                <a:moveTo>
                  <a:pt x="96774" y="94897"/>
                </a:moveTo>
                <a:lnTo>
                  <a:pt x="23064" y="94897"/>
                </a:lnTo>
                <a:cubicBezTo>
                  <a:pt x="20483" y="94897"/>
                  <a:pt x="18548" y="93848"/>
                  <a:pt x="18548" y="92448"/>
                </a:cubicBezTo>
                <a:cubicBezTo>
                  <a:pt x="18548" y="91049"/>
                  <a:pt x="20483" y="89912"/>
                  <a:pt x="23064" y="89912"/>
                </a:cubicBezTo>
                <a:lnTo>
                  <a:pt x="96774" y="89912"/>
                </a:lnTo>
                <a:cubicBezTo>
                  <a:pt x="99354" y="89912"/>
                  <a:pt x="101451" y="91049"/>
                  <a:pt x="101451" y="92448"/>
                </a:cubicBezTo>
                <a:cubicBezTo>
                  <a:pt x="101451" y="93848"/>
                  <a:pt x="99354" y="94897"/>
                  <a:pt x="96774" y="94897"/>
                </a:cubicBezTo>
                <a:close/>
                <a:moveTo>
                  <a:pt x="96774" y="79941"/>
                </a:moveTo>
                <a:lnTo>
                  <a:pt x="23064" y="79941"/>
                </a:lnTo>
                <a:cubicBezTo>
                  <a:pt x="20483" y="79941"/>
                  <a:pt x="18548" y="78892"/>
                  <a:pt x="18548" y="77492"/>
                </a:cubicBezTo>
                <a:cubicBezTo>
                  <a:pt x="18548" y="76180"/>
                  <a:pt x="20483" y="74956"/>
                  <a:pt x="23064" y="74956"/>
                </a:cubicBezTo>
                <a:lnTo>
                  <a:pt x="96774" y="74956"/>
                </a:lnTo>
                <a:cubicBezTo>
                  <a:pt x="99354" y="74956"/>
                  <a:pt x="101451" y="76180"/>
                  <a:pt x="101451" y="77492"/>
                </a:cubicBezTo>
                <a:cubicBezTo>
                  <a:pt x="101451" y="78892"/>
                  <a:pt x="99354" y="79941"/>
                  <a:pt x="96774" y="79941"/>
                </a:cubicBezTo>
                <a:close/>
                <a:moveTo>
                  <a:pt x="96774" y="64985"/>
                </a:moveTo>
                <a:lnTo>
                  <a:pt x="23064" y="64985"/>
                </a:lnTo>
                <a:cubicBezTo>
                  <a:pt x="20483" y="64985"/>
                  <a:pt x="18548" y="63848"/>
                  <a:pt x="18548" y="62448"/>
                </a:cubicBezTo>
                <a:cubicBezTo>
                  <a:pt x="18548" y="61049"/>
                  <a:pt x="20483" y="60000"/>
                  <a:pt x="23064" y="60000"/>
                </a:cubicBezTo>
                <a:lnTo>
                  <a:pt x="96774" y="60000"/>
                </a:lnTo>
                <a:cubicBezTo>
                  <a:pt x="99354" y="60000"/>
                  <a:pt x="101451" y="61049"/>
                  <a:pt x="101451" y="62448"/>
                </a:cubicBezTo>
                <a:cubicBezTo>
                  <a:pt x="101451" y="63848"/>
                  <a:pt x="99354" y="64985"/>
                  <a:pt x="96774" y="64985"/>
                </a:cubicBezTo>
                <a:close/>
                <a:moveTo>
                  <a:pt x="96774" y="50029"/>
                </a:moveTo>
                <a:lnTo>
                  <a:pt x="23064" y="50029"/>
                </a:lnTo>
                <a:cubicBezTo>
                  <a:pt x="20483" y="50029"/>
                  <a:pt x="18548" y="48892"/>
                  <a:pt x="18548" y="47492"/>
                </a:cubicBezTo>
                <a:cubicBezTo>
                  <a:pt x="18548" y="46093"/>
                  <a:pt x="20483" y="44956"/>
                  <a:pt x="23064" y="44956"/>
                </a:cubicBezTo>
                <a:lnTo>
                  <a:pt x="96774" y="44956"/>
                </a:lnTo>
                <a:cubicBezTo>
                  <a:pt x="99354" y="44956"/>
                  <a:pt x="101451" y="46093"/>
                  <a:pt x="101451" y="47492"/>
                </a:cubicBezTo>
                <a:cubicBezTo>
                  <a:pt x="101451" y="48892"/>
                  <a:pt x="99354" y="50029"/>
                  <a:pt x="96774" y="50029"/>
                </a:cubicBezTo>
                <a:close/>
                <a:moveTo>
                  <a:pt x="96774" y="34985"/>
                </a:moveTo>
                <a:lnTo>
                  <a:pt x="23064" y="34985"/>
                </a:lnTo>
                <a:cubicBezTo>
                  <a:pt x="20483" y="34985"/>
                  <a:pt x="18548" y="33935"/>
                  <a:pt x="18548" y="32536"/>
                </a:cubicBezTo>
                <a:cubicBezTo>
                  <a:pt x="18548" y="31224"/>
                  <a:pt x="20483" y="30000"/>
                  <a:pt x="23064" y="30000"/>
                </a:cubicBezTo>
                <a:lnTo>
                  <a:pt x="96774" y="30000"/>
                </a:lnTo>
                <a:cubicBezTo>
                  <a:pt x="99354" y="30000"/>
                  <a:pt x="101451" y="31224"/>
                  <a:pt x="101451" y="32536"/>
                </a:cubicBezTo>
                <a:cubicBezTo>
                  <a:pt x="101451" y="33935"/>
                  <a:pt x="99354" y="34985"/>
                  <a:pt x="96774" y="34985"/>
                </a:cubicBezTo>
                <a:close/>
                <a:moveTo>
                  <a:pt x="96774" y="20029"/>
                </a:moveTo>
                <a:lnTo>
                  <a:pt x="23064" y="20029"/>
                </a:lnTo>
                <a:cubicBezTo>
                  <a:pt x="20483" y="20029"/>
                  <a:pt x="18548" y="18892"/>
                  <a:pt x="18548" y="17492"/>
                </a:cubicBezTo>
                <a:cubicBezTo>
                  <a:pt x="18548" y="16180"/>
                  <a:pt x="20483" y="15043"/>
                  <a:pt x="23064" y="15043"/>
                </a:cubicBezTo>
                <a:lnTo>
                  <a:pt x="96774" y="15043"/>
                </a:lnTo>
                <a:cubicBezTo>
                  <a:pt x="99354" y="15043"/>
                  <a:pt x="101451" y="16180"/>
                  <a:pt x="101451" y="17492"/>
                </a:cubicBezTo>
                <a:cubicBezTo>
                  <a:pt x="101451" y="18892"/>
                  <a:pt x="99354" y="20029"/>
                  <a:pt x="96774" y="20029"/>
                </a:cubicBezTo>
                <a:close/>
              </a:path>
            </a:pathLst>
          </a:custGeom>
          <a:solidFill>
            <a:srgbClr val="A50000">
              <a:alpha val="3373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11" name="Shape 211"/>
          <p:cNvSpPr/>
          <p:nvPr/>
        </p:nvSpPr>
        <p:spPr>
          <a:xfrm>
            <a:off x="507385" y="4552772"/>
            <a:ext cx="587100" cy="587100"/>
          </a:xfrm>
          <a:custGeom>
            <a:avLst/>
            <a:gdLst/>
            <a:ahLst/>
            <a:cxnLst/>
            <a:rect l="0" t="0" r="0" b="0"/>
            <a:pathLst>
              <a:path w="120000" h="120000" extrusionOk="0">
                <a:moveTo>
                  <a:pt x="117894" y="47959"/>
                </a:moveTo>
                <a:lnTo>
                  <a:pt x="111879" y="47959"/>
                </a:lnTo>
                <a:lnTo>
                  <a:pt x="111879" y="37926"/>
                </a:lnTo>
                <a:cubicBezTo>
                  <a:pt x="111879" y="36822"/>
                  <a:pt x="110977" y="35919"/>
                  <a:pt x="109874" y="35919"/>
                </a:cubicBezTo>
                <a:lnTo>
                  <a:pt x="89924" y="35919"/>
                </a:lnTo>
                <a:cubicBezTo>
                  <a:pt x="88822" y="35919"/>
                  <a:pt x="87919" y="36822"/>
                  <a:pt x="87919" y="37926"/>
                </a:cubicBezTo>
                <a:lnTo>
                  <a:pt x="87919" y="47959"/>
                </a:lnTo>
                <a:lnTo>
                  <a:pt x="81904" y="47959"/>
                </a:lnTo>
                <a:cubicBezTo>
                  <a:pt x="80802" y="47959"/>
                  <a:pt x="79899" y="48862"/>
                  <a:pt x="79899" y="49966"/>
                </a:cubicBezTo>
                <a:lnTo>
                  <a:pt x="79899" y="67926"/>
                </a:lnTo>
                <a:lnTo>
                  <a:pt x="47919" y="67926"/>
                </a:lnTo>
                <a:lnTo>
                  <a:pt x="47919" y="37926"/>
                </a:lnTo>
                <a:cubicBezTo>
                  <a:pt x="47919" y="36822"/>
                  <a:pt x="47117" y="35919"/>
                  <a:pt x="46015" y="35919"/>
                </a:cubicBezTo>
                <a:lnTo>
                  <a:pt x="40000" y="35919"/>
                </a:lnTo>
                <a:lnTo>
                  <a:pt x="40000" y="21973"/>
                </a:lnTo>
                <a:cubicBezTo>
                  <a:pt x="40000" y="20869"/>
                  <a:pt x="39097" y="19966"/>
                  <a:pt x="37994" y="19966"/>
                </a:cubicBezTo>
                <a:lnTo>
                  <a:pt x="23959" y="19966"/>
                </a:lnTo>
                <a:lnTo>
                  <a:pt x="23959" y="2006"/>
                </a:lnTo>
                <a:cubicBezTo>
                  <a:pt x="23959" y="903"/>
                  <a:pt x="23057" y="0"/>
                  <a:pt x="21954" y="0"/>
                </a:cubicBezTo>
                <a:cubicBezTo>
                  <a:pt x="20852" y="0"/>
                  <a:pt x="20050" y="903"/>
                  <a:pt x="20050" y="2006"/>
                </a:cubicBezTo>
                <a:lnTo>
                  <a:pt x="20050" y="19966"/>
                </a:lnTo>
                <a:lnTo>
                  <a:pt x="10025" y="19966"/>
                </a:lnTo>
                <a:cubicBezTo>
                  <a:pt x="8922" y="19966"/>
                  <a:pt x="8020" y="20869"/>
                  <a:pt x="8020" y="21973"/>
                </a:cubicBezTo>
                <a:lnTo>
                  <a:pt x="8020" y="35919"/>
                </a:lnTo>
                <a:lnTo>
                  <a:pt x="2005" y="35919"/>
                </a:lnTo>
                <a:cubicBezTo>
                  <a:pt x="902" y="35919"/>
                  <a:pt x="0" y="36822"/>
                  <a:pt x="0" y="37926"/>
                </a:cubicBezTo>
                <a:lnTo>
                  <a:pt x="0" y="117892"/>
                </a:lnTo>
                <a:cubicBezTo>
                  <a:pt x="0" y="118996"/>
                  <a:pt x="902" y="119899"/>
                  <a:pt x="2005" y="119899"/>
                </a:cubicBezTo>
                <a:lnTo>
                  <a:pt x="16040" y="119899"/>
                </a:lnTo>
                <a:lnTo>
                  <a:pt x="16040" y="105953"/>
                </a:lnTo>
                <a:cubicBezTo>
                  <a:pt x="16040" y="104849"/>
                  <a:pt x="16942" y="103946"/>
                  <a:pt x="18045" y="103946"/>
                </a:cubicBezTo>
                <a:lnTo>
                  <a:pt x="25964" y="103946"/>
                </a:lnTo>
                <a:cubicBezTo>
                  <a:pt x="27067" y="103946"/>
                  <a:pt x="27969" y="104849"/>
                  <a:pt x="27969" y="105953"/>
                </a:cubicBezTo>
                <a:lnTo>
                  <a:pt x="27969" y="119899"/>
                </a:lnTo>
                <a:lnTo>
                  <a:pt x="46015" y="119899"/>
                </a:lnTo>
                <a:lnTo>
                  <a:pt x="81904" y="119899"/>
                </a:lnTo>
                <a:lnTo>
                  <a:pt x="95839" y="119899"/>
                </a:lnTo>
                <a:lnTo>
                  <a:pt x="95839" y="105953"/>
                </a:lnTo>
                <a:cubicBezTo>
                  <a:pt x="95839" y="104849"/>
                  <a:pt x="96741" y="103946"/>
                  <a:pt x="97844" y="103946"/>
                </a:cubicBezTo>
                <a:lnTo>
                  <a:pt x="105864" y="103946"/>
                </a:lnTo>
                <a:cubicBezTo>
                  <a:pt x="106967" y="103946"/>
                  <a:pt x="107869" y="104849"/>
                  <a:pt x="107869" y="105953"/>
                </a:cubicBezTo>
                <a:lnTo>
                  <a:pt x="107869" y="119899"/>
                </a:lnTo>
                <a:lnTo>
                  <a:pt x="117894" y="119899"/>
                </a:lnTo>
                <a:cubicBezTo>
                  <a:pt x="118997" y="119899"/>
                  <a:pt x="119899" y="118996"/>
                  <a:pt x="119899" y="117892"/>
                </a:cubicBezTo>
                <a:lnTo>
                  <a:pt x="119899" y="49966"/>
                </a:lnTo>
                <a:cubicBezTo>
                  <a:pt x="119899" y="48862"/>
                  <a:pt x="118997" y="47959"/>
                  <a:pt x="117894" y="47959"/>
                </a:cubicBezTo>
                <a:close/>
                <a:moveTo>
                  <a:pt x="18045" y="27993"/>
                </a:moveTo>
                <a:lnTo>
                  <a:pt x="29974" y="27993"/>
                </a:lnTo>
                <a:cubicBezTo>
                  <a:pt x="31077" y="27993"/>
                  <a:pt x="31979" y="28896"/>
                  <a:pt x="31979" y="30000"/>
                </a:cubicBezTo>
                <a:cubicBezTo>
                  <a:pt x="31979" y="31103"/>
                  <a:pt x="31077" y="32006"/>
                  <a:pt x="29974" y="32006"/>
                </a:cubicBezTo>
                <a:lnTo>
                  <a:pt x="18045" y="32006"/>
                </a:lnTo>
                <a:cubicBezTo>
                  <a:pt x="16942" y="32006"/>
                  <a:pt x="16040" y="31103"/>
                  <a:pt x="16040" y="30000"/>
                </a:cubicBezTo>
                <a:cubicBezTo>
                  <a:pt x="16040" y="28896"/>
                  <a:pt x="16942" y="27993"/>
                  <a:pt x="18045" y="27993"/>
                </a:cubicBezTo>
                <a:close/>
                <a:moveTo>
                  <a:pt x="37994" y="95919"/>
                </a:moveTo>
                <a:lnTo>
                  <a:pt x="10025" y="95919"/>
                </a:lnTo>
                <a:cubicBezTo>
                  <a:pt x="8922" y="95919"/>
                  <a:pt x="8020" y="95016"/>
                  <a:pt x="8020" y="93913"/>
                </a:cubicBezTo>
                <a:cubicBezTo>
                  <a:pt x="8020" y="92809"/>
                  <a:pt x="8922" y="91906"/>
                  <a:pt x="10025" y="91906"/>
                </a:cubicBezTo>
                <a:lnTo>
                  <a:pt x="37994" y="91906"/>
                </a:lnTo>
                <a:cubicBezTo>
                  <a:pt x="39097" y="91906"/>
                  <a:pt x="40000" y="92809"/>
                  <a:pt x="40000" y="93913"/>
                </a:cubicBezTo>
                <a:cubicBezTo>
                  <a:pt x="40000" y="95016"/>
                  <a:pt x="39097" y="95919"/>
                  <a:pt x="37994" y="95919"/>
                </a:cubicBezTo>
                <a:close/>
                <a:moveTo>
                  <a:pt x="37994" y="87892"/>
                </a:moveTo>
                <a:lnTo>
                  <a:pt x="10025" y="87892"/>
                </a:lnTo>
                <a:cubicBezTo>
                  <a:pt x="8922" y="87892"/>
                  <a:pt x="8020" y="86989"/>
                  <a:pt x="8020" y="85886"/>
                </a:cubicBezTo>
                <a:cubicBezTo>
                  <a:pt x="8020" y="84782"/>
                  <a:pt x="8922" y="83879"/>
                  <a:pt x="10025" y="83879"/>
                </a:cubicBezTo>
                <a:lnTo>
                  <a:pt x="37994" y="83879"/>
                </a:lnTo>
                <a:cubicBezTo>
                  <a:pt x="39097" y="83879"/>
                  <a:pt x="40000" y="84782"/>
                  <a:pt x="40000" y="85886"/>
                </a:cubicBezTo>
                <a:cubicBezTo>
                  <a:pt x="40000" y="86989"/>
                  <a:pt x="39097" y="87892"/>
                  <a:pt x="37994" y="87892"/>
                </a:cubicBezTo>
                <a:close/>
                <a:moveTo>
                  <a:pt x="37994" y="79966"/>
                </a:moveTo>
                <a:lnTo>
                  <a:pt x="10025" y="79966"/>
                </a:lnTo>
                <a:cubicBezTo>
                  <a:pt x="8922" y="79966"/>
                  <a:pt x="8020" y="79063"/>
                  <a:pt x="8020" y="77959"/>
                </a:cubicBezTo>
                <a:cubicBezTo>
                  <a:pt x="8020" y="76856"/>
                  <a:pt x="8922" y="75953"/>
                  <a:pt x="10025" y="75953"/>
                </a:cubicBezTo>
                <a:lnTo>
                  <a:pt x="37994" y="75953"/>
                </a:lnTo>
                <a:cubicBezTo>
                  <a:pt x="39097" y="75953"/>
                  <a:pt x="40000" y="76856"/>
                  <a:pt x="40000" y="77959"/>
                </a:cubicBezTo>
                <a:cubicBezTo>
                  <a:pt x="40000" y="79063"/>
                  <a:pt x="39097" y="79966"/>
                  <a:pt x="37994" y="79966"/>
                </a:cubicBezTo>
                <a:close/>
                <a:moveTo>
                  <a:pt x="37994" y="71939"/>
                </a:moveTo>
                <a:lnTo>
                  <a:pt x="10025" y="71939"/>
                </a:lnTo>
                <a:cubicBezTo>
                  <a:pt x="8922" y="71939"/>
                  <a:pt x="8020" y="71036"/>
                  <a:pt x="8020" y="69933"/>
                </a:cubicBezTo>
                <a:cubicBezTo>
                  <a:pt x="8020" y="68829"/>
                  <a:pt x="8922" y="67926"/>
                  <a:pt x="10025" y="67926"/>
                </a:cubicBezTo>
                <a:lnTo>
                  <a:pt x="37994" y="67926"/>
                </a:lnTo>
                <a:cubicBezTo>
                  <a:pt x="39097" y="67926"/>
                  <a:pt x="40000" y="68829"/>
                  <a:pt x="40000" y="69933"/>
                </a:cubicBezTo>
                <a:cubicBezTo>
                  <a:pt x="40000" y="71036"/>
                  <a:pt x="39097" y="71939"/>
                  <a:pt x="37994" y="71939"/>
                </a:cubicBezTo>
                <a:close/>
                <a:moveTo>
                  <a:pt x="37994" y="63913"/>
                </a:moveTo>
                <a:lnTo>
                  <a:pt x="10025" y="63913"/>
                </a:lnTo>
                <a:cubicBezTo>
                  <a:pt x="8922" y="63913"/>
                  <a:pt x="8020" y="63010"/>
                  <a:pt x="8020" y="61906"/>
                </a:cubicBezTo>
                <a:cubicBezTo>
                  <a:pt x="8020" y="60802"/>
                  <a:pt x="8922" y="59899"/>
                  <a:pt x="10025" y="59899"/>
                </a:cubicBezTo>
                <a:lnTo>
                  <a:pt x="37994" y="59899"/>
                </a:lnTo>
                <a:cubicBezTo>
                  <a:pt x="39097" y="59899"/>
                  <a:pt x="40000" y="60802"/>
                  <a:pt x="40000" y="61906"/>
                </a:cubicBezTo>
                <a:cubicBezTo>
                  <a:pt x="40000" y="63010"/>
                  <a:pt x="39097" y="63913"/>
                  <a:pt x="37994" y="63913"/>
                </a:cubicBezTo>
                <a:close/>
                <a:moveTo>
                  <a:pt x="37994" y="55986"/>
                </a:moveTo>
                <a:lnTo>
                  <a:pt x="10025" y="55986"/>
                </a:lnTo>
                <a:cubicBezTo>
                  <a:pt x="8922" y="55986"/>
                  <a:pt x="8020" y="55083"/>
                  <a:pt x="8020" y="53979"/>
                </a:cubicBezTo>
                <a:cubicBezTo>
                  <a:pt x="8020" y="52876"/>
                  <a:pt x="8922" y="51973"/>
                  <a:pt x="10025" y="51973"/>
                </a:cubicBezTo>
                <a:lnTo>
                  <a:pt x="37994" y="51973"/>
                </a:lnTo>
                <a:cubicBezTo>
                  <a:pt x="39097" y="51973"/>
                  <a:pt x="40000" y="52876"/>
                  <a:pt x="40000" y="53979"/>
                </a:cubicBezTo>
                <a:cubicBezTo>
                  <a:pt x="40000" y="55083"/>
                  <a:pt x="39097" y="55986"/>
                  <a:pt x="37994" y="55986"/>
                </a:cubicBezTo>
                <a:close/>
                <a:moveTo>
                  <a:pt x="37994" y="47959"/>
                </a:moveTo>
                <a:lnTo>
                  <a:pt x="10025" y="47959"/>
                </a:lnTo>
                <a:cubicBezTo>
                  <a:pt x="8922" y="47959"/>
                  <a:pt x="8020" y="47056"/>
                  <a:pt x="8020" y="45953"/>
                </a:cubicBezTo>
                <a:cubicBezTo>
                  <a:pt x="8020" y="44849"/>
                  <a:pt x="8922" y="43946"/>
                  <a:pt x="10025" y="43946"/>
                </a:cubicBezTo>
                <a:lnTo>
                  <a:pt x="37994" y="43946"/>
                </a:lnTo>
                <a:cubicBezTo>
                  <a:pt x="39097" y="43946"/>
                  <a:pt x="40000" y="44849"/>
                  <a:pt x="40000" y="45953"/>
                </a:cubicBezTo>
                <a:cubicBezTo>
                  <a:pt x="40000" y="47056"/>
                  <a:pt x="39097" y="47959"/>
                  <a:pt x="37994" y="47959"/>
                </a:cubicBezTo>
                <a:close/>
                <a:moveTo>
                  <a:pt x="73884" y="99933"/>
                </a:moveTo>
                <a:lnTo>
                  <a:pt x="53934" y="99933"/>
                </a:lnTo>
                <a:cubicBezTo>
                  <a:pt x="52832" y="99933"/>
                  <a:pt x="51929" y="99030"/>
                  <a:pt x="51929" y="97926"/>
                </a:cubicBezTo>
                <a:cubicBezTo>
                  <a:pt x="51929" y="96822"/>
                  <a:pt x="52832" y="95919"/>
                  <a:pt x="53934" y="95919"/>
                </a:cubicBezTo>
                <a:lnTo>
                  <a:pt x="73884" y="95919"/>
                </a:lnTo>
                <a:cubicBezTo>
                  <a:pt x="74987" y="95919"/>
                  <a:pt x="75889" y="96822"/>
                  <a:pt x="75889" y="97926"/>
                </a:cubicBezTo>
                <a:cubicBezTo>
                  <a:pt x="75889" y="99030"/>
                  <a:pt x="74987" y="99933"/>
                  <a:pt x="73884" y="99933"/>
                </a:cubicBezTo>
                <a:close/>
                <a:moveTo>
                  <a:pt x="73884" y="91906"/>
                </a:moveTo>
                <a:lnTo>
                  <a:pt x="53934" y="91906"/>
                </a:lnTo>
                <a:cubicBezTo>
                  <a:pt x="52832" y="91906"/>
                  <a:pt x="51929" y="91003"/>
                  <a:pt x="51929" y="89899"/>
                </a:cubicBezTo>
                <a:cubicBezTo>
                  <a:pt x="51929" y="88795"/>
                  <a:pt x="52832" y="87892"/>
                  <a:pt x="53934" y="87892"/>
                </a:cubicBezTo>
                <a:lnTo>
                  <a:pt x="73884" y="87892"/>
                </a:lnTo>
                <a:cubicBezTo>
                  <a:pt x="74987" y="87892"/>
                  <a:pt x="75889" y="88795"/>
                  <a:pt x="75889" y="89899"/>
                </a:cubicBezTo>
                <a:cubicBezTo>
                  <a:pt x="75889" y="91003"/>
                  <a:pt x="74987" y="91906"/>
                  <a:pt x="73884" y="91906"/>
                </a:cubicBezTo>
                <a:close/>
                <a:moveTo>
                  <a:pt x="73884" y="83879"/>
                </a:moveTo>
                <a:lnTo>
                  <a:pt x="53934" y="83879"/>
                </a:lnTo>
                <a:cubicBezTo>
                  <a:pt x="52832" y="83879"/>
                  <a:pt x="51929" y="82976"/>
                  <a:pt x="51929" y="81872"/>
                </a:cubicBezTo>
                <a:cubicBezTo>
                  <a:pt x="51929" y="80769"/>
                  <a:pt x="52832" y="79966"/>
                  <a:pt x="53934" y="79966"/>
                </a:cubicBezTo>
                <a:lnTo>
                  <a:pt x="73884" y="79966"/>
                </a:lnTo>
                <a:cubicBezTo>
                  <a:pt x="74987" y="79966"/>
                  <a:pt x="75889" y="80769"/>
                  <a:pt x="75889" y="81872"/>
                </a:cubicBezTo>
                <a:cubicBezTo>
                  <a:pt x="75889" y="82976"/>
                  <a:pt x="74987" y="83879"/>
                  <a:pt x="73884" y="83879"/>
                </a:cubicBezTo>
                <a:close/>
                <a:moveTo>
                  <a:pt x="109874" y="99933"/>
                </a:moveTo>
                <a:lnTo>
                  <a:pt x="89924" y="99933"/>
                </a:lnTo>
                <a:cubicBezTo>
                  <a:pt x="88822" y="99933"/>
                  <a:pt x="87919" y="99030"/>
                  <a:pt x="87919" y="97926"/>
                </a:cubicBezTo>
                <a:cubicBezTo>
                  <a:pt x="87919" y="96822"/>
                  <a:pt x="88822" y="95919"/>
                  <a:pt x="89924" y="95919"/>
                </a:cubicBezTo>
                <a:lnTo>
                  <a:pt x="109874" y="95919"/>
                </a:lnTo>
                <a:cubicBezTo>
                  <a:pt x="110977" y="95919"/>
                  <a:pt x="111879" y="96822"/>
                  <a:pt x="111879" y="97926"/>
                </a:cubicBezTo>
                <a:cubicBezTo>
                  <a:pt x="111879" y="99030"/>
                  <a:pt x="110977" y="99933"/>
                  <a:pt x="109874" y="99933"/>
                </a:cubicBezTo>
                <a:close/>
                <a:moveTo>
                  <a:pt x="109874" y="91906"/>
                </a:moveTo>
                <a:lnTo>
                  <a:pt x="89924" y="91906"/>
                </a:lnTo>
                <a:cubicBezTo>
                  <a:pt x="88822" y="91906"/>
                  <a:pt x="87919" y="91003"/>
                  <a:pt x="87919" y="89899"/>
                </a:cubicBezTo>
                <a:cubicBezTo>
                  <a:pt x="87919" y="88795"/>
                  <a:pt x="88822" y="87892"/>
                  <a:pt x="89924" y="87892"/>
                </a:cubicBezTo>
                <a:lnTo>
                  <a:pt x="109874" y="87892"/>
                </a:lnTo>
                <a:cubicBezTo>
                  <a:pt x="110977" y="87892"/>
                  <a:pt x="111879" y="88795"/>
                  <a:pt x="111879" y="89899"/>
                </a:cubicBezTo>
                <a:cubicBezTo>
                  <a:pt x="111879" y="91003"/>
                  <a:pt x="110977" y="91906"/>
                  <a:pt x="109874" y="91906"/>
                </a:cubicBezTo>
                <a:close/>
                <a:moveTo>
                  <a:pt x="109874" y="83879"/>
                </a:moveTo>
                <a:lnTo>
                  <a:pt x="89924" y="83879"/>
                </a:lnTo>
                <a:cubicBezTo>
                  <a:pt x="88822" y="83879"/>
                  <a:pt x="87919" y="82976"/>
                  <a:pt x="87919" y="81872"/>
                </a:cubicBezTo>
                <a:cubicBezTo>
                  <a:pt x="87919" y="80769"/>
                  <a:pt x="88822" y="79966"/>
                  <a:pt x="89924" y="79966"/>
                </a:cubicBezTo>
                <a:lnTo>
                  <a:pt x="109874" y="79966"/>
                </a:lnTo>
                <a:cubicBezTo>
                  <a:pt x="110977" y="79966"/>
                  <a:pt x="111879" y="80769"/>
                  <a:pt x="111879" y="81872"/>
                </a:cubicBezTo>
                <a:cubicBezTo>
                  <a:pt x="111879" y="82976"/>
                  <a:pt x="110977" y="83879"/>
                  <a:pt x="109874" y="83879"/>
                </a:cubicBezTo>
                <a:close/>
                <a:moveTo>
                  <a:pt x="109874" y="75953"/>
                </a:moveTo>
                <a:lnTo>
                  <a:pt x="89924" y="75953"/>
                </a:lnTo>
                <a:cubicBezTo>
                  <a:pt x="88822" y="75953"/>
                  <a:pt x="87919" y="75050"/>
                  <a:pt x="87919" y="73946"/>
                </a:cubicBezTo>
                <a:cubicBezTo>
                  <a:pt x="87919" y="72842"/>
                  <a:pt x="88822" y="71939"/>
                  <a:pt x="89924" y="71939"/>
                </a:cubicBezTo>
                <a:lnTo>
                  <a:pt x="109874" y="71939"/>
                </a:lnTo>
                <a:cubicBezTo>
                  <a:pt x="110977" y="71939"/>
                  <a:pt x="111879" y="72842"/>
                  <a:pt x="111879" y="73946"/>
                </a:cubicBezTo>
                <a:cubicBezTo>
                  <a:pt x="111879" y="75050"/>
                  <a:pt x="110977" y="75953"/>
                  <a:pt x="109874" y="75953"/>
                </a:cubicBezTo>
                <a:close/>
                <a:moveTo>
                  <a:pt x="109874" y="67926"/>
                </a:moveTo>
                <a:lnTo>
                  <a:pt x="89924" y="67926"/>
                </a:lnTo>
                <a:cubicBezTo>
                  <a:pt x="88822" y="67926"/>
                  <a:pt x="87919" y="67023"/>
                  <a:pt x="87919" y="65919"/>
                </a:cubicBezTo>
                <a:cubicBezTo>
                  <a:pt x="87919" y="64816"/>
                  <a:pt x="88822" y="63913"/>
                  <a:pt x="89924" y="63913"/>
                </a:cubicBezTo>
                <a:lnTo>
                  <a:pt x="109874" y="63913"/>
                </a:lnTo>
                <a:cubicBezTo>
                  <a:pt x="110977" y="63913"/>
                  <a:pt x="111879" y="64816"/>
                  <a:pt x="111879" y="65919"/>
                </a:cubicBezTo>
                <a:cubicBezTo>
                  <a:pt x="111879" y="67023"/>
                  <a:pt x="110977" y="67926"/>
                  <a:pt x="109874" y="67926"/>
                </a:cubicBezTo>
                <a:close/>
                <a:moveTo>
                  <a:pt x="109874" y="59899"/>
                </a:moveTo>
                <a:lnTo>
                  <a:pt x="89924" y="59899"/>
                </a:lnTo>
                <a:cubicBezTo>
                  <a:pt x="88822" y="59899"/>
                  <a:pt x="87919" y="58996"/>
                  <a:pt x="87919" y="57892"/>
                </a:cubicBezTo>
                <a:cubicBezTo>
                  <a:pt x="87919" y="56789"/>
                  <a:pt x="88822" y="55986"/>
                  <a:pt x="89924" y="55986"/>
                </a:cubicBezTo>
                <a:lnTo>
                  <a:pt x="109874" y="55986"/>
                </a:lnTo>
                <a:cubicBezTo>
                  <a:pt x="110977" y="55986"/>
                  <a:pt x="111879" y="56789"/>
                  <a:pt x="111879" y="57892"/>
                </a:cubicBezTo>
                <a:cubicBezTo>
                  <a:pt x="111879" y="58996"/>
                  <a:pt x="110977" y="59899"/>
                  <a:pt x="109874" y="59899"/>
                </a:cubicBezTo>
                <a:close/>
              </a:path>
            </a:pathLst>
          </a:custGeom>
          <a:solidFill>
            <a:srgbClr val="A50000">
              <a:alpha val="4667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12" name="Shape 212"/>
          <p:cNvSpPr/>
          <p:nvPr/>
        </p:nvSpPr>
        <p:spPr>
          <a:xfrm>
            <a:off x="2188288" y="4708733"/>
            <a:ext cx="201300" cy="431100"/>
          </a:xfrm>
          <a:custGeom>
            <a:avLst/>
            <a:gdLst/>
            <a:ahLst/>
            <a:cxnLst/>
            <a:rect l="0" t="0" r="0" b="0"/>
            <a:pathLst>
              <a:path w="120000" h="120000" extrusionOk="0">
                <a:moveTo>
                  <a:pt x="115599" y="0"/>
                </a:moveTo>
                <a:lnTo>
                  <a:pt x="4400" y="0"/>
                </a:lnTo>
                <a:cubicBezTo>
                  <a:pt x="2053" y="0"/>
                  <a:pt x="0" y="958"/>
                  <a:pt x="0" y="2054"/>
                </a:cubicBezTo>
                <a:lnTo>
                  <a:pt x="0" y="8082"/>
                </a:lnTo>
                <a:lnTo>
                  <a:pt x="72762" y="8082"/>
                </a:lnTo>
                <a:cubicBezTo>
                  <a:pt x="75110" y="8082"/>
                  <a:pt x="76870" y="8904"/>
                  <a:pt x="76870" y="10000"/>
                </a:cubicBezTo>
                <a:cubicBezTo>
                  <a:pt x="76870" y="11095"/>
                  <a:pt x="75110" y="12054"/>
                  <a:pt x="72762" y="12054"/>
                </a:cubicBezTo>
                <a:lnTo>
                  <a:pt x="0" y="12054"/>
                </a:lnTo>
                <a:lnTo>
                  <a:pt x="0" y="20000"/>
                </a:lnTo>
                <a:lnTo>
                  <a:pt x="55158" y="20000"/>
                </a:lnTo>
                <a:cubicBezTo>
                  <a:pt x="57506" y="20000"/>
                  <a:pt x="59559" y="20958"/>
                  <a:pt x="59559" y="22054"/>
                </a:cubicBezTo>
                <a:cubicBezTo>
                  <a:pt x="59559" y="23150"/>
                  <a:pt x="57506" y="23972"/>
                  <a:pt x="55158" y="23972"/>
                </a:cubicBezTo>
                <a:lnTo>
                  <a:pt x="0" y="23972"/>
                </a:lnTo>
                <a:lnTo>
                  <a:pt x="0" y="32054"/>
                </a:lnTo>
                <a:lnTo>
                  <a:pt x="37555" y="32054"/>
                </a:lnTo>
                <a:cubicBezTo>
                  <a:pt x="39902" y="32054"/>
                  <a:pt x="41955" y="32876"/>
                  <a:pt x="41955" y="33972"/>
                </a:cubicBezTo>
                <a:cubicBezTo>
                  <a:pt x="41955" y="35068"/>
                  <a:pt x="39902" y="36027"/>
                  <a:pt x="37555" y="36027"/>
                </a:cubicBezTo>
                <a:lnTo>
                  <a:pt x="0" y="36027"/>
                </a:lnTo>
                <a:lnTo>
                  <a:pt x="0" y="40000"/>
                </a:lnTo>
                <a:lnTo>
                  <a:pt x="38435" y="40000"/>
                </a:lnTo>
                <a:cubicBezTo>
                  <a:pt x="40782" y="40000"/>
                  <a:pt x="42836" y="40821"/>
                  <a:pt x="42836" y="42054"/>
                </a:cubicBezTo>
                <a:lnTo>
                  <a:pt x="42836" y="119863"/>
                </a:lnTo>
                <a:lnTo>
                  <a:pt x="51344" y="119863"/>
                </a:lnTo>
                <a:lnTo>
                  <a:pt x="51344" y="101917"/>
                </a:lnTo>
                <a:cubicBezTo>
                  <a:pt x="51344" y="100821"/>
                  <a:pt x="53398" y="99863"/>
                  <a:pt x="55745" y="99863"/>
                </a:cubicBezTo>
                <a:lnTo>
                  <a:pt x="89779" y="99863"/>
                </a:lnTo>
                <a:cubicBezTo>
                  <a:pt x="92127" y="99863"/>
                  <a:pt x="94180" y="100821"/>
                  <a:pt x="94180" y="101917"/>
                </a:cubicBezTo>
                <a:lnTo>
                  <a:pt x="94180" y="119863"/>
                </a:lnTo>
                <a:lnTo>
                  <a:pt x="115599" y="119863"/>
                </a:lnTo>
                <a:cubicBezTo>
                  <a:pt x="117946" y="119863"/>
                  <a:pt x="119706" y="118904"/>
                  <a:pt x="119706" y="117808"/>
                </a:cubicBezTo>
                <a:lnTo>
                  <a:pt x="119706" y="2054"/>
                </a:lnTo>
                <a:cubicBezTo>
                  <a:pt x="119706" y="958"/>
                  <a:pt x="117946" y="0"/>
                  <a:pt x="115599" y="0"/>
                </a:cubicBezTo>
              </a:path>
            </a:pathLst>
          </a:custGeom>
          <a:solidFill>
            <a:srgbClr val="A50000">
              <a:alpha val="3373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13" name="Shape 213"/>
          <p:cNvSpPr/>
          <p:nvPr/>
        </p:nvSpPr>
        <p:spPr>
          <a:xfrm>
            <a:off x="2045324" y="4866858"/>
            <a:ext cx="201300" cy="273000"/>
          </a:xfrm>
          <a:custGeom>
            <a:avLst/>
            <a:gdLst/>
            <a:ahLst/>
            <a:cxnLst/>
            <a:rect l="0" t="0" r="0" b="0"/>
            <a:pathLst>
              <a:path w="120000" h="120000" extrusionOk="0">
                <a:moveTo>
                  <a:pt x="4107" y="0"/>
                </a:moveTo>
                <a:lnTo>
                  <a:pt x="0" y="0"/>
                </a:lnTo>
                <a:lnTo>
                  <a:pt x="0" y="3243"/>
                </a:lnTo>
                <a:lnTo>
                  <a:pt x="0" y="19027"/>
                </a:lnTo>
                <a:lnTo>
                  <a:pt x="52518" y="19027"/>
                </a:lnTo>
                <a:cubicBezTo>
                  <a:pt x="54865" y="19027"/>
                  <a:pt x="56919" y="20324"/>
                  <a:pt x="56919" y="22054"/>
                </a:cubicBezTo>
                <a:cubicBezTo>
                  <a:pt x="56919" y="23783"/>
                  <a:pt x="54865" y="25297"/>
                  <a:pt x="52518" y="25297"/>
                </a:cubicBezTo>
                <a:lnTo>
                  <a:pt x="0" y="25297"/>
                </a:lnTo>
                <a:lnTo>
                  <a:pt x="0" y="37837"/>
                </a:lnTo>
                <a:lnTo>
                  <a:pt x="43716" y="37837"/>
                </a:lnTo>
                <a:cubicBezTo>
                  <a:pt x="46063" y="37837"/>
                  <a:pt x="48117" y="39351"/>
                  <a:pt x="48117" y="41081"/>
                </a:cubicBezTo>
                <a:cubicBezTo>
                  <a:pt x="48117" y="42810"/>
                  <a:pt x="46063" y="44108"/>
                  <a:pt x="43716" y="44108"/>
                </a:cubicBezTo>
                <a:lnTo>
                  <a:pt x="0" y="44108"/>
                </a:lnTo>
                <a:lnTo>
                  <a:pt x="0" y="56648"/>
                </a:lnTo>
                <a:lnTo>
                  <a:pt x="26405" y="56648"/>
                </a:lnTo>
                <a:cubicBezTo>
                  <a:pt x="28753" y="56648"/>
                  <a:pt x="30513" y="58162"/>
                  <a:pt x="30513" y="59891"/>
                </a:cubicBezTo>
                <a:cubicBezTo>
                  <a:pt x="30513" y="61621"/>
                  <a:pt x="28753" y="63135"/>
                  <a:pt x="26405" y="63135"/>
                </a:cubicBezTo>
                <a:lnTo>
                  <a:pt x="0" y="63135"/>
                </a:lnTo>
                <a:lnTo>
                  <a:pt x="0" y="116540"/>
                </a:lnTo>
                <a:lnTo>
                  <a:pt x="0" y="119783"/>
                </a:lnTo>
                <a:lnTo>
                  <a:pt x="4107" y="119783"/>
                </a:lnTo>
                <a:lnTo>
                  <a:pt x="25525" y="119783"/>
                </a:lnTo>
                <a:lnTo>
                  <a:pt x="25525" y="91459"/>
                </a:lnTo>
                <a:cubicBezTo>
                  <a:pt x="25525" y="89729"/>
                  <a:pt x="27579" y="88216"/>
                  <a:pt x="29926" y="88216"/>
                </a:cubicBezTo>
                <a:lnTo>
                  <a:pt x="63960" y="88216"/>
                </a:lnTo>
                <a:cubicBezTo>
                  <a:pt x="66308" y="88216"/>
                  <a:pt x="68361" y="89729"/>
                  <a:pt x="68361" y="91459"/>
                </a:cubicBezTo>
                <a:lnTo>
                  <a:pt x="68361" y="119783"/>
                </a:lnTo>
                <a:lnTo>
                  <a:pt x="115305" y="119783"/>
                </a:lnTo>
                <a:lnTo>
                  <a:pt x="119706" y="119783"/>
                </a:lnTo>
                <a:lnTo>
                  <a:pt x="119706" y="116540"/>
                </a:lnTo>
                <a:lnTo>
                  <a:pt x="119706" y="3243"/>
                </a:lnTo>
                <a:lnTo>
                  <a:pt x="119706" y="0"/>
                </a:lnTo>
                <a:lnTo>
                  <a:pt x="115305" y="0"/>
                </a:lnTo>
                <a:lnTo>
                  <a:pt x="4107" y="0"/>
                </a:lnTo>
              </a:path>
            </a:pathLst>
          </a:custGeom>
          <a:solidFill>
            <a:srgbClr val="A50000">
              <a:alpha val="1569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14" name="Shape 214"/>
          <p:cNvSpPr/>
          <p:nvPr/>
        </p:nvSpPr>
        <p:spPr>
          <a:xfrm>
            <a:off x="167305" y="4537608"/>
            <a:ext cx="281400" cy="602100"/>
          </a:xfrm>
          <a:custGeom>
            <a:avLst/>
            <a:gdLst/>
            <a:ahLst/>
            <a:cxnLst/>
            <a:rect l="0" t="0" r="0" b="0"/>
            <a:pathLst>
              <a:path w="120000" h="120000" extrusionOk="0">
                <a:moveTo>
                  <a:pt x="115594" y="0"/>
                </a:moveTo>
                <a:lnTo>
                  <a:pt x="4195" y="0"/>
                </a:lnTo>
                <a:cubicBezTo>
                  <a:pt x="1888" y="0"/>
                  <a:pt x="0" y="978"/>
                  <a:pt x="0" y="2055"/>
                </a:cubicBezTo>
                <a:lnTo>
                  <a:pt x="0" y="8026"/>
                </a:lnTo>
                <a:lnTo>
                  <a:pt x="72797" y="8026"/>
                </a:lnTo>
                <a:cubicBezTo>
                  <a:pt x="75104" y="8026"/>
                  <a:pt x="76993" y="8907"/>
                  <a:pt x="76993" y="9983"/>
                </a:cubicBezTo>
                <a:cubicBezTo>
                  <a:pt x="76993" y="11158"/>
                  <a:pt x="75104" y="12039"/>
                  <a:pt x="72797" y="12039"/>
                </a:cubicBezTo>
                <a:lnTo>
                  <a:pt x="0" y="12039"/>
                </a:lnTo>
                <a:lnTo>
                  <a:pt x="0" y="20065"/>
                </a:lnTo>
                <a:lnTo>
                  <a:pt x="55174" y="20065"/>
                </a:lnTo>
                <a:cubicBezTo>
                  <a:pt x="57482" y="20065"/>
                  <a:pt x="59370" y="20946"/>
                  <a:pt x="59370" y="22022"/>
                </a:cubicBezTo>
                <a:cubicBezTo>
                  <a:pt x="59370" y="23099"/>
                  <a:pt x="57482" y="23980"/>
                  <a:pt x="55174" y="23980"/>
                </a:cubicBezTo>
                <a:lnTo>
                  <a:pt x="0" y="23980"/>
                </a:lnTo>
                <a:lnTo>
                  <a:pt x="0" y="32006"/>
                </a:lnTo>
                <a:lnTo>
                  <a:pt x="37552" y="32006"/>
                </a:lnTo>
                <a:cubicBezTo>
                  <a:pt x="39860" y="32006"/>
                  <a:pt x="41748" y="32887"/>
                  <a:pt x="41748" y="33964"/>
                </a:cubicBezTo>
                <a:cubicBezTo>
                  <a:pt x="41748" y="35138"/>
                  <a:pt x="39860" y="36019"/>
                  <a:pt x="37552" y="36019"/>
                </a:cubicBezTo>
                <a:lnTo>
                  <a:pt x="0" y="36019"/>
                </a:lnTo>
                <a:lnTo>
                  <a:pt x="0" y="40032"/>
                </a:lnTo>
                <a:lnTo>
                  <a:pt x="38601" y="40032"/>
                </a:lnTo>
                <a:cubicBezTo>
                  <a:pt x="40909" y="40032"/>
                  <a:pt x="42797" y="40913"/>
                  <a:pt x="42797" y="41990"/>
                </a:cubicBezTo>
                <a:lnTo>
                  <a:pt x="42797" y="119902"/>
                </a:lnTo>
                <a:lnTo>
                  <a:pt x="51398" y="119902"/>
                </a:lnTo>
                <a:lnTo>
                  <a:pt x="51398" y="101892"/>
                </a:lnTo>
                <a:cubicBezTo>
                  <a:pt x="51398" y="100815"/>
                  <a:pt x="53286" y="99934"/>
                  <a:pt x="55594" y="99934"/>
                </a:cubicBezTo>
                <a:lnTo>
                  <a:pt x="89790" y="99934"/>
                </a:lnTo>
                <a:cubicBezTo>
                  <a:pt x="92307" y="99934"/>
                  <a:pt x="94195" y="100815"/>
                  <a:pt x="94195" y="101892"/>
                </a:cubicBezTo>
                <a:lnTo>
                  <a:pt x="94195" y="119902"/>
                </a:lnTo>
                <a:lnTo>
                  <a:pt x="115594" y="119902"/>
                </a:lnTo>
                <a:cubicBezTo>
                  <a:pt x="117902" y="119902"/>
                  <a:pt x="119790" y="119021"/>
                  <a:pt x="119790" y="117944"/>
                </a:cubicBezTo>
                <a:lnTo>
                  <a:pt x="119790" y="2055"/>
                </a:lnTo>
                <a:cubicBezTo>
                  <a:pt x="119790" y="978"/>
                  <a:pt x="117902" y="0"/>
                  <a:pt x="115594" y="0"/>
                </a:cubicBezTo>
              </a:path>
            </a:pathLst>
          </a:custGeom>
          <a:solidFill>
            <a:srgbClr val="A50000">
              <a:alpha val="3373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15" name="Shape 215"/>
          <p:cNvSpPr/>
          <p:nvPr/>
        </p:nvSpPr>
        <p:spPr>
          <a:xfrm>
            <a:off x="-31977" y="4758551"/>
            <a:ext cx="281400" cy="381000"/>
          </a:xfrm>
          <a:custGeom>
            <a:avLst/>
            <a:gdLst/>
            <a:ahLst/>
            <a:cxnLst/>
            <a:rect l="0" t="0" r="0" b="0"/>
            <a:pathLst>
              <a:path w="120000" h="120000" extrusionOk="0">
                <a:moveTo>
                  <a:pt x="4195" y="0"/>
                </a:moveTo>
                <a:lnTo>
                  <a:pt x="0" y="0"/>
                </a:lnTo>
                <a:lnTo>
                  <a:pt x="0" y="3243"/>
                </a:lnTo>
                <a:lnTo>
                  <a:pt x="0" y="18996"/>
                </a:lnTo>
                <a:lnTo>
                  <a:pt x="52657" y="18996"/>
                </a:lnTo>
                <a:cubicBezTo>
                  <a:pt x="55174" y="18996"/>
                  <a:pt x="57062" y="20386"/>
                  <a:pt x="57062" y="22084"/>
                </a:cubicBezTo>
                <a:cubicBezTo>
                  <a:pt x="57062" y="23938"/>
                  <a:pt x="55174" y="25328"/>
                  <a:pt x="52657" y="25328"/>
                </a:cubicBezTo>
                <a:lnTo>
                  <a:pt x="0" y="25328"/>
                </a:lnTo>
                <a:lnTo>
                  <a:pt x="0" y="37837"/>
                </a:lnTo>
                <a:lnTo>
                  <a:pt x="43846" y="37837"/>
                </a:lnTo>
                <a:cubicBezTo>
                  <a:pt x="46363" y="37837"/>
                  <a:pt x="48251" y="39382"/>
                  <a:pt x="48251" y="41081"/>
                </a:cubicBezTo>
                <a:cubicBezTo>
                  <a:pt x="48251" y="42934"/>
                  <a:pt x="46363" y="44169"/>
                  <a:pt x="43846" y="44169"/>
                </a:cubicBezTo>
                <a:lnTo>
                  <a:pt x="0" y="44169"/>
                </a:lnTo>
                <a:lnTo>
                  <a:pt x="0" y="56833"/>
                </a:lnTo>
                <a:lnTo>
                  <a:pt x="26433" y="56833"/>
                </a:lnTo>
                <a:cubicBezTo>
                  <a:pt x="28741" y="56833"/>
                  <a:pt x="30629" y="58223"/>
                  <a:pt x="30629" y="59922"/>
                </a:cubicBezTo>
                <a:cubicBezTo>
                  <a:pt x="30629" y="61621"/>
                  <a:pt x="28741" y="63166"/>
                  <a:pt x="26433" y="63166"/>
                </a:cubicBezTo>
                <a:lnTo>
                  <a:pt x="0" y="63166"/>
                </a:lnTo>
                <a:lnTo>
                  <a:pt x="0" y="116602"/>
                </a:lnTo>
                <a:lnTo>
                  <a:pt x="0" y="119845"/>
                </a:lnTo>
                <a:lnTo>
                  <a:pt x="4195" y="119845"/>
                </a:lnTo>
                <a:lnTo>
                  <a:pt x="25594" y="119845"/>
                </a:lnTo>
                <a:lnTo>
                  <a:pt x="25594" y="91428"/>
                </a:lnTo>
                <a:cubicBezTo>
                  <a:pt x="25594" y="89729"/>
                  <a:pt x="27482" y="88339"/>
                  <a:pt x="30000" y="88339"/>
                </a:cubicBezTo>
                <a:lnTo>
                  <a:pt x="64195" y="88339"/>
                </a:lnTo>
                <a:cubicBezTo>
                  <a:pt x="66503" y="88339"/>
                  <a:pt x="68391" y="89729"/>
                  <a:pt x="68391" y="91428"/>
                </a:cubicBezTo>
                <a:lnTo>
                  <a:pt x="68391" y="119845"/>
                </a:lnTo>
                <a:lnTo>
                  <a:pt x="115594" y="119845"/>
                </a:lnTo>
                <a:lnTo>
                  <a:pt x="119790" y="119845"/>
                </a:lnTo>
                <a:lnTo>
                  <a:pt x="119790" y="116602"/>
                </a:lnTo>
                <a:lnTo>
                  <a:pt x="119790" y="3243"/>
                </a:lnTo>
                <a:lnTo>
                  <a:pt x="119790" y="0"/>
                </a:lnTo>
                <a:lnTo>
                  <a:pt x="115594" y="0"/>
                </a:lnTo>
                <a:lnTo>
                  <a:pt x="4195" y="0"/>
                </a:lnTo>
              </a:path>
            </a:pathLst>
          </a:custGeom>
          <a:solidFill>
            <a:srgbClr val="A50000">
              <a:alpha val="3373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grpSp>
        <p:nvGrpSpPr>
          <p:cNvPr id="216" name="Shape 216"/>
          <p:cNvGrpSpPr/>
          <p:nvPr/>
        </p:nvGrpSpPr>
        <p:grpSpPr>
          <a:xfrm>
            <a:off x="744162" y="489663"/>
            <a:ext cx="1162148" cy="384953"/>
            <a:chOff x="5813496" y="4786016"/>
            <a:chExt cx="12756843" cy="4230255"/>
          </a:xfrm>
        </p:grpSpPr>
        <p:sp>
          <p:nvSpPr>
            <p:cNvPr id="217" name="Shape 217"/>
            <p:cNvSpPr/>
            <p:nvPr/>
          </p:nvSpPr>
          <p:spPr>
            <a:xfrm>
              <a:off x="11495247" y="5628371"/>
              <a:ext cx="2274900" cy="3387900"/>
            </a:xfrm>
            <a:custGeom>
              <a:avLst/>
              <a:gdLst/>
              <a:ahLst/>
              <a:cxnLst/>
              <a:rect l="0" t="0" r="0" b="0"/>
              <a:pathLst>
                <a:path w="120000" h="120000" extrusionOk="0">
                  <a:moveTo>
                    <a:pt x="33663" y="43697"/>
                  </a:moveTo>
                  <a:cubicBezTo>
                    <a:pt x="33529" y="48323"/>
                    <a:pt x="34770" y="52766"/>
                    <a:pt x="37719" y="56919"/>
                  </a:cubicBezTo>
                  <a:cubicBezTo>
                    <a:pt x="41741" y="62591"/>
                    <a:pt x="48350" y="66232"/>
                    <a:pt x="57819" y="66704"/>
                  </a:cubicBezTo>
                  <a:cubicBezTo>
                    <a:pt x="67477" y="67188"/>
                    <a:pt x="75004" y="64406"/>
                    <a:pt x="80289" y="58876"/>
                  </a:cubicBezTo>
                  <a:cubicBezTo>
                    <a:pt x="83616" y="55394"/>
                    <a:pt x="85040" y="51560"/>
                    <a:pt x="85680" y="47515"/>
                  </a:cubicBezTo>
                  <a:cubicBezTo>
                    <a:pt x="86803" y="40432"/>
                    <a:pt x="84806" y="33770"/>
                    <a:pt x="78848" y="27893"/>
                  </a:cubicBezTo>
                  <a:cubicBezTo>
                    <a:pt x="69095" y="18279"/>
                    <a:pt x="50019" y="19286"/>
                    <a:pt x="41413" y="27336"/>
                  </a:cubicBezTo>
                  <a:cubicBezTo>
                    <a:pt x="36066" y="32336"/>
                    <a:pt x="33902" y="37752"/>
                    <a:pt x="33663" y="43697"/>
                  </a:cubicBezTo>
                  <a:close/>
                  <a:moveTo>
                    <a:pt x="85897" y="9261"/>
                  </a:moveTo>
                  <a:cubicBezTo>
                    <a:pt x="86564" y="8465"/>
                    <a:pt x="87093" y="7930"/>
                    <a:pt x="87482" y="7355"/>
                  </a:cubicBezTo>
                  <a:cubicBezTo>
                    <a:pt x="91566" y="1354"/>
                    <a:pt x="100611" y="-68"/>
                    <a:pt x="109101" y="1814"/>
                  </a:cubicBezTo>
                  <a:cubicBezTo>
                    <a:pt x="114592" y="3032"/>
                    <a:pt x="117574" y="5876"/>
                    <a:pt x="118970" y="9409"/>
                  </a:cubicBezTo>
                  <a:cubicBezTo>
                    <a:pt x="119755" y="11395"/>
                    <a:pt x="119944" y="13528"/>
                    <a:pt x="119949" y="15593"/>
                  </a:cubicBezTo>
                  <a:cubicBezTo>
                    <a:pt x="120016" y="36597"/>
                    <a:pt x="120000" y="57602"/>
                    <a:pt x="119988" y="78606"/>
                  </a:cubicBezTo>
                  <a:cubicBezTo>
                    <a:pt x="119983" y="84357"/>
                    <a:pt x="118926" y="90035"/>
                    <a:pt x="116016" y="95451"/>
                  </a:cubicBezTo>
                  <a:cubicBezTo>
                    <a:pt x="109335" y="107893"/>
                    <a:pt x="95493" y="115113"/>
                    <a:pt x="76934" y="118207"/>
                  </a:cubicBezTo>
                  <a:cubicBezTo>
                    <a:pt x="55504" y="121780"/>
                    <a:pt x="34636" y="119886"/>
                    <a:pt x="14709" y="113645"/>
                  </a:cubicBezTo>
                  <a:cubicBezTo>
                    <a:pt x="9034" y="111870"/>
                    <a:pt x="4033" y="109401"/>
                    <a:pt x="2286" y="104923"/>
                  </a:cubicBezTo>
                  <a:cubicBezTo>
                    <a:pt x="-44" y="98944"/>
                    <a:pt x="8600" y="92066"/>
                    <a:pt x="17613" y="93158"/>
                  </a:cubicBezTo>
                  <a:cubicBezTo>
                    <a:pt x="22870" y="93796"/>
                    <a:pt x="28033" y="95036"/>
                    <a:pt x="33040" y="96339"/>
                  </a:cubicBezTo>
                  <a:cubicBezTo>
                    <a:pt x="41796" y="98626"/>
                    <a:pt x="50720" y="100196"/>
                    <a:pt x="60166" y="99815"/>
                  </a:cubicBezTo>
                  <a:cubicBezTo>
                    <a:pt x="69808" y="99416"/>
                    <a:pt x="77707" y="96834"/>
                    <a:pt x="82737" y="91008"/>
                  </a:cubicBezTo>
                  <a:cubicBezTo>
                    <a:pt x="85379" y="87953"/>
                    <a:pt x="86242" y="83669"/>
                    <a:pt x="85123" y="78469"/>
                  </a:cubicBezTo>
                  <a:cubicBezTo>
                    <a:pt x="81874" y="80119"/>
                    <a:pt x="78748" y="81803"/>
                    <a:pt x="75482" y="83356"/>
                  </a:cubicBezTo>
                  <a:cubicBezTo>
                    <a:pt x="70114" y="85905"/>
                    <a:pt x="63983" y="86798"/>
                    <a:pt x="57524" y="87327"/>
                  </a:cubicBezTo>
                  <a:cubicBezTo>
                    <a:pt x="51248" y="87845"/>
                    <a:pt x="45240" y="87424"/>
                    <a:pt x="39159" y="86519"/>
                  </a:cubicBezTo>
                  <a:cubicBezTo>
                    <a:pt x="25335" y="84471"/>
                    <a:pt x="15794" y="78708"/>
                    <a:pt x="9057" y="70698"/>
                  </a:cubicBezTo>
                  <a:cubicBezTo>
                    <a:pt x="3154" y="63683"/>
                    <a:pt x="272" y="56048"/>
                    <a:pt x="61" y="47970"/>
                  </a:cubicBezTo>
                  <a:cubicBezTo>
                    <a:pt x="-100" y="41848"/>
                    <a:pt x="-150" y="35721"/>
                    <a:pt x="2547" y="29788"/>
                  </a:cubicBezTo>
                  <a:cubicBezTo>
                    <a:pt x="8105" y="17573"/>
                    <a:pt x="17941" y="7634"/>
                    <a:pt x="36255" y="2622"/>
                  </a:cubicBezTo>
                  <a:cubicBezTo>
                    <a:pt x="49880" y="-1103"/>
                    <a:pt x="63477" y="-1080"/>
                    <a:pt x="76389" y="4153"/>
                  </a:cubicBezTo>
                  <a:cubicBezTo>
                    <a:pt x="79643" y="5472"/>
                    <a:pt x="82392" y="7350"/>
                    <a:pt x="85897" y="9261"/>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18" name="Shape 218"/>
            <p:cNvSpPr/>
            <p:nvPr/>
          </p:nvSpPr>
          <p:spPr>
            <a:xfrm>
              <a:off x="8267514" y="5628313"/>
              <a:ext cx="2287500" cy="3383400"/>
            </a:xfrm>
            <a:custGeom>
              <a:avLst/>
              <a:gdLst/>
              <a:ahLst/>
              <a:cxnLst/>
              <a:rect l="0" t="0" r="0" b="0"/>
              <a:pathLst>
                <a:path w="120000" h="120000" extrusionOk="0">
                  <a:moveTo>
                    <a:pt x="85678" y="44531"/>
                  </a:moveTo>
                  <a:cubicBezTo>
                    <a:pt x="86097" y="37894"/>
                    <a:pt x="83440" y="32087"/>
                    <a:pt x="78505" y="27480"/>
                  </a:cubicBezTo>
                  <a:cubicBezTo>
                    <a:pt x="70473" y="19979"/>
                    <a:pt x="57139" y="19827"/>
                    <a:pt x="48011" y="23171"/>
                  </a:cubicBezTo>
                  <a:cubicBezTo>
                    <a:pt x="42878" y="25051"/>
                    <a:pt x="39351" y="28271"/>
                    <a:pt x="37119" y="32036"/>
                  </a:cubicBezTo>
                  <a:cubicBezTo>
                    <a:pt x="34016" y="37271"/>
                    <a:pt x="33428" y="42747"/>
                    <a:pt x="34643" y="48184"/>
                  </a:cubicBezTo>
                  <a:cubicBezTo>
                    <a:pt x="35756" y="53183"/>
                    <a:pt x="38000" y="58025"/>
                    <a:pt x="43534" y="61873"/>
                  </a:cubicBezTo>
                  <a:cubicBezTo>
                    <a:pt x="52736" y="68281"/>
                    <a:pt x="67353" y="68359"/>
                    <a:pt x="76318" y="61913"/>
                  </a:cubicBezTo>
                  <a:cubicBezTo>
                    <a:pt x="83163" y="56998"/>
                    <a:pt x="85921" y="51056"/>
                    <a:pt x="85678" y="44531"/>
                  </a:cubicBezTo>
                  <a:close/>
                  <a:moveTo>
                    <a:pt x="34569" y="80663"/>
                  </a:moveTo>
                  <a:cubicBezTo>
                    <a:pt x="34445" y="82128"/>
                    <a:pt x="34276" y="83233"/>
                    <a:pt x="34276" y="84333"/>
                  </a:cubicBezTo>
                  <a:cubicBezTo>
                    <a:pt x="34253" y="91784"/>
                    <a:pt x="34451" y="99235"/>
                    <a:pt x="34162" y="106680"/>
                  </a:cubicBezTo>
                  <a:cubicBezTo>
                    <a:pt x="34072" y="109081"/>
                    <a:pt x="33230" y="111606"/>
                    <a:pt x="31845" y="113822"/>
                  </a:cubicBezTo>
                  <a:cubicBezTo>
                    <a:pt x="28957" y="118440"/>
                    <a:pt x="22767" y="120471"/>
                    <a:pt x="14803" y="119910"/>
                  </a:cubicBezTo>
                  <a:cubicBezTo>
                    <a:pt x="7947" y="119422"/>
                    <a:pt x="2362" y="115994"/>
                    <a:pt x="1073" y="111202"/>
                  </a:cubicBezTo>
                  <a:cubicBezTo>
                    <a:pt x="423" y="108784"/>
                    <a:pt x="45" y="106298"/>
                    <a:pt x="39" y="103841"/>
                  </a:cubicBezTo>
                  <a:cubicBezTo>
                    <a:pt x="-16" y="74699"/>
                    <a:pt x="-28" y="45558"/>
                    <a:pt x="107" y="16416"/>
                  </a:cubicBezTo>
                  <a:cubicBezTo>
                    <a:pt x="118" y="13594"/>
                    <a:pt x="469" y="10592"/>
                    <a:pt x="1904" y="7989"/>
                  </a:cubicBezTo>
                  <a:cubicBezTo>
                    <a:pt x="4126" y="3983"/>
                    <a:pt x="8795" y="1481"/>
                    <a:pt x="15402" y="1049"/>
                  </a:cubicBezTo>
                  <a:cubicBezTo>
                    <a:pt x="22338" y="600"/>
                    <a:pt x="27917" y="2188"/>
                    <a:pt x="31760" y="6205"/>
                  </a:cubicBezTo>
                  <a:cubicBezTo>
                    <a:pt x="32580" y="7058"/>
                    <a:pt x="33122" y="8034"/>
                    <a:pt x="33982" y="9218"/>
                  </a:cubicBezTo>
                  <a:cubicBezTo>
                    <a:pt x="35084" y="8640"/>
                    <a:pt x="36016" y="8242"/>
                    <a:pt x="36780" y="7731"/>
                  </a:cubicBezTo>
                  <a:cubicBezTo>
                    <a:pt x="43455" y="3265"/>
                    <a:pt x="51442" y="763"/>
                    <a:pt x="60802" y="173"/>
                  </a:cubicBezTo>
                  <a:cubicBezTo>
                    <a:pt x="74967" y="-718"/>
                    <a:pt x="87577" y="1812"/>
                    <a:pt x="98311" y="8118"/>
                  </a:cubicBezTo>
                  <a:cubicBezTo>
                    <a:pt x="106338" y="12837"/>
                    <a:pt x="111662" y="18913"/>
                    <a:pt x="115054" y="25623"/>
                  </a:cubicBezTo>
                  <a:cubicBezTo>
                    <a:pt x="121141" y="37669"/>
                    <a:pt x="122063" y="49934"/>
                    <a:pt x="115274" y="61969"/>
                  </a:cubicBezTo>
                  <a:cubicBezTo>
                    <a:pt x="108491" y="73998"/>
                    <a:pt x="96678" y="82863"/>
                    <a:pt x="77731" y="86555"/>
                  </a:cubicBezTo>
                  <a:cubicBezTo>
                    <a:pt x="65878" y="88861"/>
                    <a:pt x="54477" y="87918"/>
                    <a:pt x="43551" y="84181"/>
                  </a:cubicBezTo>
                  <a:cubicBezTo>
                    <a:pt x="40691" y="83205"/>
                    <a:pt x="37989" y="82010"/>
                    <a:pt x="34569" y="80663"/>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19" name="Shape 219"/>
            <p:cNvSpPr/>
            <p:nvPr/>
          </p:nvSpPr>
          <p:spPr>
            <a:xfrm>
              <a:off x="5813496" y="5628354"/>
              <a:ext cx="2286000" cy="2479800"/>
            </a:xfrm>
            <a:custGeom>
              <a:avLst/>
              <a:gdLst/>
              <a:ahLst/>
              <a:cxnLst/>
              <a:rect l="0" t="0" r="0" b="0"/>
              <a:pathLst>
                <a:path w="120000" h="120000" extrusionOk="0">
                  <a:moveTo>
                    <a:pt x="34208" y="56341"/>
                  </a:moveTo>
                  <a:cubicBezTo>
                    <a:pt x="34214" y="72659"/>
                    <a:pt x="37771" y="79526"/>
                    <a:pt x="44920" y="85652"/>
                  </a:cubicBezTo>
                  <a:cubicBezTo>
                    <a:pt x="54409" y="93785"/>
                    <a:pt x="70221" y="92627"/>
                    <a:pt x="77839" y="83536"/>
                  </a:cubicBezTo>
                  <a:cubicBezTo>
                    <a:pt x="88890" y="70360"/>
                    <a:pt x="89093" y="51316"/>
                    <a:pt x="78953" y="37775"/>
                  </a:cubicBezTo>
                  <a:cubicBezTo>
                    <a:pt x="70538" y="26533"/>
                    <a:pt x="52594" y="25877"/>
                    <a:pt x="42963" y="36098"/>
                  </a:cubicBezTo>
                  <a:cubicBezTo>
                    <a:pt x="36499" y="42960"/>
                    <a:pt x="34316" y="50922"/>
                    <a:pt x="34208" y="56341"/>
                  </a:cubicBezTo>
                  <a:close/>
                  <a:moveTo>
                    <a:pt x="87238" y="105626"/>
                  </a:moveTo>
                  <a:cubicBezTo>
                    <a:pt x="81990" y="111798"/>
                    <a:pt x="75882" y="115459"/>
                    <a:pt x="68892" y="117781"/>
                  </a:cubicBezTo>
                  <a:cubicBezTo>
                    <a:pt x="56734" y="121813"/>
                    <a:pt x="44863" y="120005"/>
                    <a:pt x="33564" y="115186"/>
                  </a:cubicBezTo>
                  <a:cubicBezTo>
                    <a:pt x="16490" y="107902"/>
                    <a:pt x="6707" y="94601"/>
                    <a:pt x="2493" y="78414"/>
                  </a:cubicBezTo>
                  <a:cubicBezTo>
                    <a:pt x="-2109" y="60704"/>
                    <a:pt x="-633" y="42925"/>
                    <a:pt x="9331" y="26704"/>
                  </a:cubicBezTo>
                  <a:cubicBezTo>
                    <a:pt x="17542" y="13335"/>
                    <a:pt x="29684" y="3855"/>
                    <a:pt x="46447" y="906"/>
                  </a:cubicBezTo>
                  <a:cubicBezTo>
                    <a:pt x="59442" y="-1385"/>
                    <a:pt x="71839" y="490"/>
                    <a:pt x="82341" y="8726"/>
                  </a:cubicBezTo>
                  <a:cubicBezTo>
                    <a:pt x="83919" y="9964"/>
                    <a:pt x="85231" y="11498"/>
                    <a:pt x="87103" y="13318"/>
                  </a:cubicBezTo>
                  <a:cubicBezTo>
                    <a:pt x="88714" y="8863"/>
                    <a:pt x="91350" y="5669"/>
                    <a:pt x="95433" y="3445"/>
                  </a:cubicBezTo>
                  <a:cubicBezTo>
                    <a:pt x="103339" y="-866"/>
                    <a:pt x="114039" y="1346"/>
                    <a:pt x="117856" y="8692"/>
                  </a:cubicBezTo>
                  <a:cubicBezTo>
                    <a:pt x="119293" y="11458"/>
                    <a:pt x="119869" y="14846"/>
                    <a:pt x="119886" y="17955"/>
                  </a:cubicBezTo>
                  <a:cubicBezTo>
                    <a:pt x="120033" y="45931"/>
                    <a:pt x="120045" y="73908"/>
                    <a:pt x="119875" y="101885"/>
                  </a:cubicBezTo>
                  <a:cubicBezTo>
                    <a:pt x="119847" y="106442"/>
                    <a:pt x="119146" y="111016"/>
                    <a:pt x="115170" y="114615"/>
                  </a:cubicBezTo>
                  <a:cubicBezTo>
                    <a:pt x="107677" y="121397"/>
                    <a:pt x="93578" y="119269"/>
                    <a:pt x="89206" y="110509"/>
                  </a:cubicBezTo>
                  <a:cubicBezTo>
                    <a:pt x="88567" y="109231"/>
                    <a:pt x="88132" y="107873"/>
                    <a:pt x="87238" y="105626"/>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20" name="Shape 220"/>
            <p:cNvSpPr/>
            <p:nvPr/>
          </p:nvSpPr>
          <p:spPr>
            <a:xfrm>
              <a:off x="16270539" y="5628326"/>
              <a:ext cx="2299800" cy="2475000"/>
            </a:xfrm>
            <a:custGeom>
              <a:avLst/>
              <a:gdLst/>
              <a:ahLst/>
              <a:cxnLst/>
              <a:rect l="0" t="0" r="0" b="0"/>
              <a:pathLst>
                <a:path w="120000" h="120000" extrusionOk="0">
                  <a:moveTo>
                    <a:pt x="85397" y="48998"/>
                  </a:moveTo>
                  <a:cubicBezTo>
                    <a:pt x="85381" y="37791"/>
                    <a:pt x="74934" y="25543"/>
                    <a:pt x="59520" y="26234"/>
                  </a:cubicBezTo>
                  <a:cubicBezTo>
                    <a:pt x="45939" y="26838"/>
                    <a:pt x="34075" y="37106"/>
                    <a:pt x="34400" y="48998"/>
                  </a:cubicBezTo>
                  <a:cubicBezTo>
                    <a:pt x="51395" y="48998"/>
                    <a:pt x="68396" y="48998"/>
                    <a:pt x="85397" y="48998"/>
                  </a:cubicBezTo>
                  <a:close/>
                  <a:moveTo>
                    <a:pt x="34394" y="70489"/>
                  </a:moveTo>
                  <a:cubicBezTo>
                    <a:pt x="36043" y="78628"/>
                    <a:pt x="40074" y="84424"/>
                    <a:pt x="47156" y="88096"/>
                  </a:cubicBezTo>
                  <a:cubicBezTo>
                    <a:pt x="58320" y="93886"/>
                    <a:pt x="69888" y="93639"/>
                    <a:pt x="81366" y="88988"/>
                  </a:cubicBezTo>
                  <a:cubicBezTo>
                    <a:pt x="86620" y="86864"/>
                    <a:pt x="91582" y="84124"/>
                    <a:pt x="96640" y="81592"/>
                  </a:cubicBezTo>
                  <a:cubicBezTo>
                    <a:pt x="107664" y="76078"/>
                    <a:pt x="118121" y="86444"/>
                    <a:pt x="116826" y="94536"/>
                  </a:cubicBezTo>
                  <a:cubicBezTo>
                    <a:pt x="116231" y="98255"/>
                    <a:pt x="114230" y="101161"/>
                    <a:pt x="111493" y="103769"/>
                  </a:cubicBezTo>
                  <a:cubicBezTo>
                    <a:pt x="105864" y="109121"/>
                    <a:pt x="98793" y="112298"/>
                    <a:pt x="91408" y="114814"/>
                  </a:cubicBezTo>
                  <a:cubicBezTo>
                    <a:pt x="74379" y="120627"/>
                    <a:pt x="56930" y="122152"/>
                    <a:pt x="39699" y="116293"/>
                  </a:cubicBezTo>
                  <a:cubicBezTo>
                    <a:pt x="18391" y="109041"/>
                    <a:pt x="5943" y="94358"/>
                    <a:pt x="1513" y="73741"/>
                  </a:cubicBezTo>
                  <a:cubicBezTo>
                    <a:pt x="-1014" y="61971"/>
                    <a:pt x="-487" y="50316"/>
                    <a:pt x="3913" y="39034"/>
                  </a:cubicBezTo>
                  <a:cubicBezTo>
                    <a:pt x="11848" y="18700"/>
                    <a:pt x="26438" y="5082"/>
                    <a:pt x="49977" y="966"/>
                  </a:cubicBezTo>
                  <a:cubicBezTo>
                    <a:pt x="67937" y="-2169"/>
                    <a:pt x="83564" y="2434"/>
                    <a:pt x="97346" y="13307"/>
                  </a:cubicBezTo>
                  <a:cubicBezTo>
                    <a:pt x="110557" y="23724"/>
                    <a:pt x="117527" y="37152"/>
                    <a:pt x="119887" y="52877"/>
                  </a:cubicBezTo>
                  <a:cubicBezTo>
                    <a:pt x="119966" y="53406"/>
                    <a:pt x="119988" y="53947"/>
                    <a:pt x="119994" y="54483"/>
                  </a:cubicBezTo>
                  <a:cubicBezTo>
                    <a:pt x="120100" y="65493"/>
                    <a:pt x="116220" y="70489"/>
                    <a:pt x="103912" y="70495"/>
                  </a:cubicBezTo>
                  <a:cubicBezTo>
                    <a:pt x="82392" y="70501"/>
                    <a:pt x="60871" y="70489"/>
                    <a:pt x="39357" y="70489"/>
                  </a:cubicBezTo>
                  <a:cubicBezTo>
                    <a:pt x="38039" y="70489"/>
                    <a:pt x="36721" y="70489"/>
                    <a:pt x="34394" y="70489"/>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21" name="Shape 221"/>
            <p:cNvSpPr/>
            <p:nvPr/>
          </p:nvSpPr>
          <p:spPr>
            <a:xfrm>
              <a:off x="13860819" y="5628354"/>
              <a:ext cx="2288400" cy="2469600"/>
            </a:xfrm>
            <a:custGeom>
              <a:avLst/>
              <a:gdLst/>
              <a:ahLst/>
              <a:cxnLst/>
              <a:rect l="0" t="0" r="0" b="0"/>
              <a:pathLst>
                <a:path w="120000" h="120000" extrusionOk="0">
                  <a:moveTo>
                    <a:pt x="34368" y="49811"/>
                  </a:moveTo>
                  <a:cubicBezTo>
                    <a:pt x="51613" y="49834"/>
                    <a:pt x="68836" y="49811"/>
                    <a:pt x="86065" y="49817"/>
                  </a:cubicBezTo>
                  <a:cubicBezTo>
                    <a:pt x="85998" y="37257"/>
                    <a:pt x="75343" y="26777"/>
                    <a:pt x="61718" y="26120"/>
                  </a:cubicBezTo>
                  <a:cubicBezTo>
                    <a:pt x="47709" y="25445"/>
                    <a:pt x="34946" y="36062"/>
                    <a:pt x="34368" y="49811"/>
                  </a:cubicBezTo>
                  <a:close/>
                  <a:moveTo>
                    <a:pt x="34785" y="70297"/>
                  </a:moveTo>
                  <a:cubicBezTo>
                    <a:pt x="35324" y="72628"/>
                    <a:pt x="35475" y="74371"/>
                    <a:pt x="36131" y="75937"/>
                  </a:cubicBezTo>
                  <a:cubicBezTo>
                    <a:pt x="39857" y="84817"/>
                    <a:pt x="46986" y="89674"/>
                    <a:pt x="56958" y="91828"/>
                  </a:cubicBezTo>
                  <a:cubicBezTo>
                    <a:pt x="69148" y="94462"/>
                    <a:pt x="79653" y="90880"/>
                    <a:pt x="89974" y="85600"/>
                  </a:cubicBezTo>
                  <a:cubicBezTo>
                    <a:pt x="93489" y="83811"/>
                    <a:pt x="97115" y="82120"/>
                    <a:pt x="100869" y="80845"/>
                  </a:cubicBezTo>
                  <a:cubicBezTo>
                    <a:pt x="106035" y="79097"/>
                    <a:pt x="110423" y="81085"/>
                    <a:pt x="113710" y="84657"/>
                  </a:cubicBezTo>
                  <a:cubicBezTo>
                    <a:pt x="117247" y="88497"/>
                    <a:pt x="118943" y="93011"/>
                    <a:pt x="116590" y="98074"/>
                  </a:cubicBezTo>
                  <a:cubicBezTo>
                    <a:pt x="114438" y="102697"/>
                    <a:pt x="110534" y="106045"/>
                    <a:pt x="106147" y="108588"/>
                  </a:cubicBezTo>
                  <a:cubicBezTo>
                    <a:pt x="94729" y="115217"/>
                    <a:pt x="82272" y="118977"/>
                    <a:pt x="68703" y="119805"/>
                  </a:cubicBezTo>
                  <a:cubicBezTo>
                    <a:pt x="58581" y="120422"/>
                    <a:pt x="48771" y="119685"/>
                    <a:pt x="39273" y="116360"/>
                  </a:cubicBezTo>
                  <a:cubicBezTo>
                    <a:pt x="23101" y="110691"/>
                    <a:pt x="11867" y="100394"/>
                    <a:pt x="5216" y="85565"/>
                  </a:cubicBezTo>
                  <a:cubicBezTo>
                    <a:pt x="1751" y="77834"/>
                    <a:pt x="0" y="69742"/>
                    <a:pt x="0" y="61605"/>
                  </a:cubicBezTo>
                  <a:cubicBezTo>
                    <a:pt x="0" y="37525"/>
                    <a:pt x="13235" y="12520"/>
                    <a:pt x="40574" y="3434"/>
                  </a:cubicBezTo>
                  <a:cubicBezTo>
                    <a:pt x="59955" y="-3005"/>
                    <a:pt x="78207" y="-314"/>
                    <a:pt x="94713" y="10937"/>
                  </a:cubicBezTo>
                  <a:cubicBezTo>
                    <a:pt x="107604" y="19725"/>
                    <a:pt x="115823" y="31657"/>
                    <a:pt x="119049" y="46200"/>
                  </a:cubicBezTo>
                  <a:cubicBezTo>
                    <a:pt x="120122" y="51022"/>
                    <a:pt x="120111" y="56154"/>
                    <a:pt x="119860" y="61108"/>
                  </a:cubicBezTo>
                  <a:cubicBezTo>
                    <a:pt x="119594" y="66365"/>
                    <a:pt x="115289" y="69834"/>
                    <a:pt x="109650" y="70194"/>
                  </a:cubicBezTo>
                  <a:cubicBezTo>
                    <a:pt x="107720" y="70320"/>
                    <a:pt x="105785" y="70302"/>
                    <a:pt x="103855" y="70302"/>
                  </a:cubicBezTo>
                  <a:cubicBezTo>
                    <a:pt x="82990" y="70308"/>
                    <a:pt x="62124" y="70302"/>
                    <a:pt x="41258" y="70297"/>
                  </a:cubicBezTo>
                  <a:cubicBezTo>
                    <a:pt x="39373" y="70297"/>
                    <a:pt x="37493" y="70297"/>
                    <a:pt x="34785" y="70297"/>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22" name="Shape 222"/>
            <p:cNvSpPr/>
            <p:nvPr/>
          </p:nvSpPr>
          <p:spPr>
            <a:xfrm>
              <a:off x="10699397" y="5650436"/>
              <a:ext cx="642300" cy="2419200"/>
            </a:xfrm>
            <a:custGeom>
              <a:avLst/>
              <a:gdLst/>
              <a:ahLst/>
              <a:cxnLst/>
              <a:rect l="0" t="0" r="0" b="0"/>
              <a:pathLst>
                <a:path w="120000" h="120000" extrusionOk="0">
                  <a:moveTo>
                    <a:pt x="119910" y="60271"/>
                  </a:moveTo>
                  <a:cubicBezTo>
                    <a:pt x="119910" y="74704"/>
                    <a:pt x="119726" y="89142"/>
                    <a:pt x="120000" y="103575"/>
                  </a:cubicBezTo>
                  <a:cubicBezTo>
                    <a:pt x="120105" y="109290"/>
                    <a:pt x="112656" y="113938"/>
                    <a:pt x="94619" y="117130"/>
                  </a:cubicBezTo>
                  <a:cubicBezTo>
                    <a:pt x="57000" y="123792"/>
                    <a:pt x="6874" y="118510"/>
                    <a:pt x="351" y="104943"/>
                  </a:cubicBezTo>
                  <a:cubicBezTo>
                    <a:pt x="-167" y="103864"/>
                    <a:pt x="44" y="102755"/>
                    <a:pt x="44" y="101658"/>
                  </a:cubicBezTo>
                  <a:cubicBezTo>
                    <a:pt x="44" y="74253"/>
                    <a:pt x="-55" y="46843"/>
                    <a:pt x="256" y="19438"/>
                  </a:cubicBezTo>
                  <a:cubicBezTo>
                    <a:pt x="289" y="16563"/>
                    <a:pt x="1343" y="13578"/>
                    <a:pt x="4415" y="10841"/>
                  </a:cubicBezTo>
                  <a:cubicBezTo>
                    <a:pt x="12718" y="3435"/>
                    <a:pt x="39604" y="-906"/>
                    <a:pt x="68240" y="161"/>
                  </a:cubicBezTo>
                  <a:cubicBezTo>
                    <a:pt x="97251" y="1241"/>
                    <a:pt x="119029" y="7100"/>
                    <a:pt x="119442" y="14779"/>
                  </a:cubicBezTo>
                  <a:cubicBezTo>
                    <a:pt x="120267" y="29939"/>
                    <a:pt x="119687" y="45105"/>
                    <a:pt x="119687" y="60271"/>
                  </a:cubicBezTo>
                  <a:cubicBezTo>
                    <a:pt x="119760" y="60271"/>
                    <a:pt x="119832" y="60271"/>
                    <a:pt x="119910" y="60271"/>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23" name="Shape 223"/>
            <p:cNvSpPr/>
            <p:nvPr/>
          </p:nvSpPr>
          <p:spPr>
            <a:xfrm>
              <a:off x="10679951" y="4786016"/>
              <a:ext cx="700200" cy="707400"/>
            </a:xfrm>
            <a:custGeom>
              <a:avLst/>
              <a:gdLst/>
              <a:ahLst/>
              <a:cxnLst/>
              <a:rect l="0" t="0" r="0" b="0"/>
              <a:pathLst>
                <a:path w="120000" h="120000" extrusionOk="0">
                  <a:moveTo>
                    <a:pt x="102419" y="17574"/>
                  </a:moveTo>
                  <a:cubicBezTo>
                    <a:pt x="125853" y="41004"/>
                    <a:pt x="125853" y="78995"/>
                    <a:pt x="102419" y="102425"/>
                  </a:cubicBezTo>
                  <a:cubicBezTo>
                    <a:pt x="78991" y="125860"/>
                    <a:pt x="41002" y="125860"/>
                    <a:pt x="17574" y="102425"/>
                  </a:cubicBezTo>
                  <a:cubicBezTo>
                    <a:pt x="-5860" y="78995"/>
                    <a:pt x="-5860" y="41004"/>
                    <a:pt x="17574" y="17574"/>
                  </a:cubicBezTo>
                  <a:cubicBezTo>
                    <a:pt x="41002" y="-5860"/>
                    <a:pt x="78991" y="-5860"/>
                    <a:pt x="102419" y="17574"/>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grpSp>
      <p:cxnSp>
        <p:nvCxnSpPr>
          <p:cNvPr id="224" name="Shape 224"/>
          <p:cNvCxnSpPr/>
          <p:nvPr/>
        </p:nvCxnSpPr>
        <p:spPr>
          <a:xfrm>
            <a:off x="718751" y="2977768"/>
            <a:ext cx="8425500" cy="0"/>
          </a:xfrm>
          <a:prstGeom prst="straightConnector1">
            <a:avLst/>
          </a:prstGeom>
          <a:noFill/>
          <a:ln w="9525" cap="flat" cmpd="sng">
            <a:solidFill>
              <a:srgbClr val="FFD3CB"/>
            </a:solidFill>
            <a:prstDash val="solid"/>
            <a:round/>
            <a:headEnd type="none" w="med" len="med"/>
            <a:tailEnd type="none" w="med" len="med"/>
          </a:ln>
        </p:spPr>
      </p:cxnSp>
      <p:sp>
        <p:nvSpPr>
          <p:cNvPr id="225" name="Shape 225"/>
          <p:cNvSpPr txBox="1">
            <a:spLocks noGrp="1"/>
          </p:cNvSpPr>
          <p:nvPr>
            <p:ph type="ctrTitle"/>
          </p:nvPr>
        </p:nvSpPr>
        <p:spPr>
          <a:xfrm>
            <a:off x="713928" y="1872982"/>
            <a:ext cx="6070500" cy="10323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1"/>
              </a:buClr>
              <a:buSzPts val="2800"/>
              <a:buFont typeface="Helvetica Neue"/>
              <a:buNone/>
              <a:defRPr sz="3600" b="0" i="0" u="none" strike="noStrike" cap="none">
                <a:solidFill>
                  <a:schemeClr val="lt1"/>
                </a:solidFill>
                <a:latin typeface="Helvetica Neue"/>
                <a:ea typeface="Helvetica Neue"/>
                <a:cs typeface="Helvetica Neue"/>
                <a:sym typeface="Helvetica Neue"/>
              </a:defRPr>
            </a:lvl1pPr>
            <a:lvl2pPr lvl="1" indent="0" rtl="0">
              <a:spcBef>
                <a:spcPts val="0"/>
              </a:spcBef>
              <a:spcAft>
                <a:spcPts val="0"/>
              </a:spcAft>
              <a:buSzPts val="2800"/>
              <a:buNone/>
              <a:defRPr sz="1400"/>
            </a:lvl2pPr>
            <a:lvl3pPr lvl="2" indent="0" rtl="0">
              <a:spcBef>
                <a:spcPts val="0"/>
              </a:spcBef>
              <a:spcAft>
                <a:spcPts val="0"/>
              </a:spcAft>
              <a:buSzPts val="2800"/>
              <a:buNone/>
              <a:defRPr sz="1400"/>
            </a:lvl3pPr>
            <a:lvl4pPr lvl="3" indent="0" rtl="0">
              <a:spcBef>
                <a:spcPts val="0"/>
              </a:spcBef>
              <a:spcAft>
                <a:spcPts val="0"/>
              </a:spcAft>
              <a:buSzPts val="2800"/>
              <a:buNone/>
              <a:defRPr sz="1400"/>
            </a:lvl4pPr>
            <a:lvl5pPr lvl="4" indent="0" rtl="0">
              <a:spcBef>
                <a:spcPts val="0"/>
              </a:spcBef>
              <a:spcAft>
                <a:spcPts val="0"/>
              </a:spcAft>
              <a:buSzPts val="2800"/>
              <a:buNone/>
              <a:defRPr sz="1400"/>
            </a:lvl5pPr>
            <a:lvl6pPr lvl="5" indent="0" rtl="0">
              <a:spcBef>
                <a:spcPts val="0"/>
              </a:spcBef>
              <a:spcAft>
                <a:spcPts val="0"/>
              </a:spcAft>
              <a:buSzPts val="2800"/>
              <a:buNone/>
              <a:defRPr sz="1400"/>
            </a:lvl6pPr>
            <a:lvl7pPr lvl="6" indent="0" rtl="0">
              <a:spcBef>
                <a:spcPts val="0"/>
              </a:spcBef>
              <a:spcAft>
                <a:spcPts val="0"/>
              </a:spcAft>
              <a:buSzPts val="2800"/>
              <a:buNone/>
              <a:defRPr sz="1400"/>
            </a:lvl7pPr>
            <a:lvl8pPr lvl="7" indent="0" rtl="0">
              <a:spcBef>
                <a:spcPts val="0"/>
              </a:spcBef>
              <a:spcAft>
                <a:spcPts val="0"/>
              </a:spcAft>
              <a:buSzPts val="2800"/>
              <a:buNone/>
              <a:defRPr sz="1400"/>
            </a:lvl8pPr>
            <a:lvl9pPr lvl="8" indent="0" rtl="0">
              <a:spcBef>
                <a:spcPts val="0"/>
              </a:spcBef>
              <a:spcAft>
                <a:spcPts val="0"/>
              </a:spcAft>
              <a:buSzPts val="2800"/>
              <a:buNone/>
              <a:defRPr sz="1400"/>
            </a:lvl9pPr>
          </a:lstStyle>
          <a:p>
            <a:endParaRPr/>
          </a:p>
        </p:txBody>
      </p:sp>
      <p:sp>
        <p:nvSpPr>
          <p:cNvPr id="226" name="Shape 226"/>
          <p:cNvSpPr txBox="1">
            <a:spLocks noGrp="1"/>
          </p:cNvSpPr>
          <p:nvPr>
            <p:ph type="body" idx="1"/>
          </p:nvPr>
        </p:nvSpPr>
        <p:spPr>
          <a:xfrm>
            <a:off x="713928" y="3030141"/>
            <a:ext cx="6002400" cy="547500"/>
          </a:xfrm>
          <a:prstGeom prst="rect">
            <a:avLst/>
          </a:prstGeom>
          <a:noFill/>
          <a:ln>
            <a:noFill/>
          </a:ln>
        </p:spPr>
        <p:txBody>
          <a:bodyPr spcFirstLastPara="1" wrap="square" lIns="91425" tIns="91425" rIns="91425" bIns="91425" anchor="t" anchorCtr="0"/>
          <a:lstStyle>
            <a:lvl1pPr marL="457200" marR="0" lvl="0" indent="-228600" algn="l" rtl="0">
              <a:spcBef>
                <a:spcPts val="300"/>
              </a:spcBef>
              <a:spcAft>
                <a:spcPts val="0"/>
              </a:spcAft>
              <a:buClr>
                <a:schemeClr val="dk1"/>
              </a:buClr>
              <a:buSzPts val="1800"/>
              <a:buFont typeface="Arial"/>
              <a:buNone/>
              <a:defRPr sz="1500" b="1" i="0" u="none" strike="noStrike" cap="none">
                <a:solidFill>
                  <a:schemeClr val="lt1"/>
                </a:solidFill>
                <a:latin typeface="Helvetica Neue"/>
                <a:ea typeface="Helvetica Neue"/>
                <a:cs typeface="Helvetica Neue"/>
                <a:sym typeface="Helvetica Neue"/>
              </a:defRPr>
            </a:lvl1pPr>
            <a:lvl2pPr marL="914400" marR="0" lvl="1" indent="-228600" algn="l" rtl="0">
              <a:spcBef>
                <a:spcPts val="1600"/>
              </a:spcBef>
              <a:spcAft>
                <a:spcPts val="0"/>
              </a:spcAft>
              <a:buClr>
                <a:schemeClr val="dk1"/>
              </a:buClr>
              <a:buSzPts val="1400"/>
              <a:buFont typeface="Arial"/>
              <a:buNone/>
              <a:defRPr sz="1400" b="0" i="0" u="none" strike="noStrike" cap="none">
                <a:solidFill>
                  <a:schemeClr val="dk1"/>
                </a:solidFill>
                <a:latin typeface="Helvetica Neue"/>
                <a:ea typeface="Helvetica Neue"/>
                <a:cs typeface="Helvetica Neue"/>
                <a:sym typeface="Helvetica Neue"/>
              </a:defRPr>
            </a:lvl2pPr>
            <a:lvl3pPr marL="1371600" marR="0" lvl="2" indent="-228600" algn="l" rtl="0">
              <a:spcBef>
                <a:spcPts val="1600"/>
              </a:spcBef>
              <a:spcAft>
                <a:spcPts val="0"/>
              </a:spcAft>
              <a:buClr>
                <a:schemeClr val="dk1"/>
              </a:buClr>
              <a:buSzPts val="1400"/>
              <a:buFont typeface="Arial"/>
              <a:buNone/>
              <a:defRPr sz="1200" b="0" i="0" u="none" strike="noStrike" cap="none">
                <a:solidFill>
                  <a:schemeClr val="dk1"/>
                </a:solidFill>
                <a:latin typeface="Helvetica Neue"/>
                <a:ea typeface="Helvetica Neue"/>
                <a:cs typeface="Helvetica Neue"/>
                <a:sym typeface="Helvetica Neue"/>
              </a:defRPr>
            </a:lvl3pPr>
            <a:lvl4pPr marL="1828800" marR="0" lvl="3" indent="-228600" algn="l" rtl="0">
              <a:spcBef>
                <a:spcPts val="1600"/>
              </a:spcBef>
              <a:spcAft>
                <a:spcPts val="0"/>
              </a:spcAft>
              <a:buClr>
                <a:schemeClr val="dk1"/>
              </a:buClr>
              <a:buSzPts val="1400"/>
              <a:buFont typeface="Arial"/>
              <a:buNone/>
              <a:defRPr sz="1200" b="0" i="0" u="none" strike="noStrike" cap="none">
                <a:solidFill>
                  <a:schemeClr val="dk1"/>
                </a:solidFill>
                <a:latin typeface="Helvetica Neue"/>
                <a:ea typeface="Helvetica Neue"/>
                <a:cs typeface="Helvetica Neue"/>
                <a:sym typeface="Helvetica Neue"/>
              </a:defRPr>
            </a:lvl4pPr>
            <a:lvl5pPr marL="2286000" marR="0" lvl="4" indent="-228600" algn="l" rtl="0">
              <a:spcBef>
                <a:spcPts val="1600"/>
              </a:spcBef>
              <a:spcAft>
                <a:spcPts val="0"/>
              </a:spcAft>
              <a:buClr>
                <a:schemeClr val="dk1"/>
              </a:buClr>
              <a:buSzPts val="1400"/>
              <a:buFont typeface="Arial"/>
              <a:buNone/>
              <a:defRPr sz="1200" b="0" i="0" u="none" strike="noStrike" cap="none">
                <a:solidFill>
                  <a:schemeClr val="dk1"/>
                </a:solidFill>
                <a:latin typeface="Helvetica Neue"/>
                <a:ea typeface="Helvetica Neue"/>
                <a:cs typeface="Helvetica Neue"/>
                <a:sym typeface="Helvetica Neue"/>
              </a:defRPr>
            </a:lvl5pPr>
            <a:lvl6pPr marL="2743200" marR="0" lvl="5" indent="-323850" algn="l" rtl="0">
              <a:spcBef>
                <a:spcPts val="16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6pPr>
            <a:lvl7pPr marL="3200400" marR="0" lvl="6" indent="-323850" algn="l" rtl="0">
              <a:spcBef>
                <a:spcPts val="16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7pPr>
            <a:lvl8pPr marL="3657600" marR="0" lvl="7" indent="-323850" algn="l" rtl="0">
              <a:spcBef>
                <a:spcPts val="16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8pPr>
            <a:lvl9pPr marL="4114800" marR="0" lvl="8" indent="-323850" algn="l" rtl="0">
              <a:spcBef>
                <a:spcPts val="1600"/>
              </a:spcBef>
              <a:spcAft>
                <a:spcPts val="160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6"/>
        <p:cNvGrpSpPr/>
        <p:nvPr/>
      </p:nvGrpSpPr>
      <p:grpSpPr>
        <a:xfrm>
          <a:off x="0" y="0"/>
          <a:ext cx="0" cy="0"/>
          <a:chOff x="0" y="0"/>
          <a:chExt cx="0" cy="0"/>
        </a:xfrm>
      </p:grpSpPr>
      <p:grpSp>
        <p:nvGrpSpPr>
          <p:cNvPr id="17" name="Shape 17"/>
          <p:cNvGrpSpPr/>
          <p:nvPr/>
        </p:nvGrpSpPr>
        <p:grpSpPr>
          <a:xfrm>
            <a:off x="-10312" y="-8075"/>
            <a:ext cx="9164625" cy="5169875"/>
            <a:chOff x="-10312" y="-8075"/>
            <a:chExt cx="9164625" cy="5169875"/>
          </a:xfrm>
        </p:grpSpPr>
        <p:sp>
          <p:nvSpPr>
            <p:cNvPr id="18" name="Shape 18"/>
            <p:cNvSpPr/>
            <p:nvPr/>
          </p:nvSpPr>
          <p:spPr>
            <a:xfrm>
              <a:off x="-10312" y="-8075"/>
              <a:ext cx="9164625" cy="5159650"/>
            </a:xfrm>
            <a:custGeom>
              <a:avLst/>
              <a:gdLst/>
              <a:ahLst/>
              <a:cxnLst/>
              <a:rect l="0" t="0" r="0" b="0"/>
              <a:pathLst>
                <a:path w="366585" h="206386" extrusionOk="0">
                  <a:moveTo>
                    <a:pt x="0" y="0"/>
                  </a:moveTo>
                  <a:lnTo>
                    <a:pt x="0" y="206386"/>
                  </a:lnTo>
                  <a:lnTo>
                    <a:pt x="366585" y="206386"/>
                  </a:lnTo>
                  <a:close/>
                </a:path>
              </a:pathLst>
            </a:custGeom>
            <a:solidFill>
              <a:srgbClr val="EBEBEB"/>
            </a:solidFill>
            <a:ln>
              <a:noFill/>
            </a:ln>
          </p:spPr>
        </p:sp>
        <p:sp>
          <p:nvSpPr>
            <p:cNvPr id="19" name="Shape 19"/>
            <p:cNvSpPr/>
            <p:nvPr/>
          </p:nvSpPr>
          <p:spPr>
            <a:xfrm rot="10800000">
              <a:off x="-10312" y="2150"/>
              <a:ext cx="9164625" cy="5159650"/>
            </a:xfrm>
            <a:custGeom>
              <a:avLst/>
              <a:gdLst/>
              <a:ahLst/>
              <a:cxnLst/>
              <a:rect l="0" t="0" r="0" b="0"/>
              <a:pathLst>
                <a:path w="366585" h="206386" extrusionOk="0">
                  <a:moveTo>
                    <a:pt x="0" y="0"/>
                  </a:moveTo>
                  <a:lnTo>
                    <a:pt x="0" y="206386"/>
                  </a:lnTo>
                  <a:lnTo>
                    <a:pt x="366585" y="206386"/>
                  </a:lnTo>
                  <a:close/>
                </a:path>
              </a:pathLst>
            </a:custGeom>
            <a:solidFill>
              <a:srgbClr val="FAFAFA"/>
            </a:solidFill>
            <a:ln>
              <a:noFill/>
            </a:ln>
          </p:spPr>
        </p:sp>
      </p:grpSp>
      <p:pic>
        <p:nvPicPr>
          <p:cNvPr id="20" name="Shape 20"/>
          <p:cNvPicPr preferRelativeResize="0"/>
          <p:nvPr/>
        </p:nvPicPr>
        <p:blipFill rotWithShape="1">
          <a:blip r:embed="rId2">
            <a:alphaModFix/>
          </a:blip>
          <a:srcRect l="-2870" t="-20845"/>
          <a:stretch/>
        </p:blipFill>
        <p:spPr>
          <a:xfrm>
            <a:off x="606400" y="741150"/>
            <a:ext cx="1438801" cy="3012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58580" y="198276"/>
            <a:ext cx="7798500" cy="506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2"/>
              </a:buClr>
              <a:buSzPts val="2800"/>
              <a:buFont typeface="Helvetica Neue"/>
              <a:buNone/>
              <a:defRPr sz="2700" b="0" i="0" u="none" strike="noStrike" cap="none">
                <a:solidFill>
                  <a:schemeClr val="dk2"/>
                </a:solidFill>
                <a:latin typeface="Helvetica Neue"/>
                <a:ea typeface="Helvetica Neue"/>
                <a:cs typeface="Helvetica Neue"/>
                <a:sym typeface="Helvetica Neue"/>
              </a:defRPr>
            </a:lvl1pPr>
            <a:lvl2pPr lvl="1" indent="0" rtl="0">
              <a:spcBef>
                <a:spcPts val="0"/>
              </a:spcBef>
              <a:spcAft>
                <a:spcPts val="0"/>
              </a:spcAft>
              <a:buSzPts val="2800"/>
              <a:buNone/>
              <a:defRPr sz="1400"/>
            </a:lvl2pPr>
            <a:lvl3pPr lvl="2" indent="0" rtl="0">
              <a:spcBef>
                <a:spcPts val="0"/>
              </a:spcBef>
              <a:spcAft>
                <a:spcPts val="0"/>
              </a:spcAft>
              <a:buSzPts val="2800"/>
              <a:buNone/>
              <a:defRPr sz="1400"/>
            </a:lvl3pPr>
            <a:lvl4pPr lvl="3" indent="0" rtl="0">
              <a:spcBef>
                <a:spcPts val="0"/>
              </a:spcBef>
              <a:spcAft>
                <a:spcPts val="0"/>
              </a:spcAft>
              <a:buSzPts val="2800"/>
              <a:buNone/>
              <a:defRPr sz="1400"/>
            </a:lvl4pPr>
            <a:lvl5pPr lvl="4" indent="0" rtl="0">
              <a:spcBef>
                <a:spcPts val="0"/>
              </a:spcBef>
              <a:spcAft>
                <a:spcPts val="0"/>
              </a:spcAft>
              <a:buSzPts val="2800"/>
              <a:buNone/>
              <a:defRPr sz="1400"/>
            </a:lvl5pPr>
            <a:lvl6pPr lvl="5" indent="0" rtl="0">
              <a:spcBef>
                <a:spcPts val="0"/>
              </a:spcBef>
              <a:spcAft>
                <a:spcPts val="0"/>
              </a:spcAft>
              <a:buSzPts val="2800"/>
              <a:buNone/>
              <a:defRPr sz="1400"/>
            </a:lvl6pPr>
            <a:lvl7pPr lvl="6" indent="0" rtl="0">
              <a:spcBef>
                <a:spcPts val="0"/>
              </a:spcBef>
              <a:spcAft>
                <a:spcPts val="0"/>
              </a:spcAft>
              <a:buSzPts val="2800"/>
              <a:buNone/>
              <a:defRPr sz="1400"/>
            </a:lvl7pPr>
            <a:lvl8pPr lvl="7" indent="0" rtl="0">
              <a:spcBef>
                <a:spcPts val="0"/>
              </a:spcBef>
              <a:spcAft>
                <a:spcPts val="0"/>
              </a:spcAft>
              <a:buSzPts val="2800"/>
              <a:buNone/>
              <a:defRPr sz="1400"/>
            </a:lvl8pPr>
            <a:lvl9pPr lvl="8" indent="0" rtl="0">
              <a:spcBef>
                <a:spcPts val="0"/>
              </a:spcBef>
              <a:spcAft>
                <a:spcPts val="0"/>
              </a:spcAft>
              <a:buSzPts val="2800"/>
              <a:buNone/>
              <a:defRPr sz="1400"/>
            </a:lvl9pPr>
          </a:lstStyle>
          <a:p>
            <a:endParaRPr/>
          </a:p>
        </p:txBody>
      </p:sp>
      <p:sp>
        <p:nvSpPr>
          <p:cNvPr id="229" name="Shape 229"/>
          <p:cNvSpPr txBox="1">
            <a:spLocks noGrp="1"/>
          </p:cNvSpPr>
          <p:nvPr>
            <p:ph type="body" idx="1"/>
          </p:nvPr>
        </p:nvSpPr>
        <p:spPr>
          <a:xfrm>
            <a:off x="358580" y="937919"/>
            <a:ext cx="7798500" cy="3527700"/>
          </a:xfrm>
          <a:prstGeom prst="rect">
            <a:avLst/>
          </a:prstGeom>
          <a:noFill/>
          <a:ln>
            <a:noFill/>
          </a:ln>
        </p:spPr>
        <p:txBody>
          <a:bodyPr spcFirstLastPara="1" wrap="square" lIns="91425" tIns="91425" rIns="91425" bIns="91425" anchor="t" anchorCtr="0"/>
          <a:lstStyle>
            <a:lvl1pPr marL="457200" marR="0" lvl="0" indent="-323850" algn="l" rtl="0">
              <a:spcBef>
                <a:spcPts val="3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1pPr>
            <a:lvl2pPr marL="914400" marR="0" lvl="1" indent="-317500" algn="l" rtl="0">
              <a:spcBef>
                <a:spcPts val="16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Helvetica Neue"/>
                <a:ea typeface="Helvetica Neue"/>
                <a:cs typeface="Helvetica Neue"/>
                <a:sym typeface="Helvetica Neue"/>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Helvetica Neue"/>
                <a:ea typeface="Helvetica Neue"/>
                <a:cs typeface="Helvetica Neue"/>
                <a:sym typeface="Helvetica Neue"/>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Helvetica Neue"/>
                <a:ea typeface="Helvetica Neue"/>
                <a:cs typeface="Helvetica Neue"/>
                <a:sym typeface="Helvetica Neue"/>
              </a:defRPr>
            </a:lvl5pPr>
            <a:lvl6pPr marL="2743200" marR="0" lvl="5" indent="-323850" algn="l" rtl="0">
              <a:spcBef>
                <a:spcPts val="16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6pPr>
            <a:lvl7pPr marL="3200400" marR="0" lvl="6" indent="-323850" algn="l" rtl="0">
              <a:spcBef>
                <a:spcPts val="16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7pPr>
            <a:lvl8pPr marL="3657600" marR="0" lvl="7" indent="-323850" algn="l" rtl="0">
              <a:spcBef>
                <a:spcPts val="16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8pPr>
            <a:lvl9pPr marL="4114800" marR="0" lvl="8" indent="-323850" algn="l" rtl="0">
              <a:spcBef>
                <a:spcPts val="1600"/>
              </a:spcBef>
              <a:spcAft>
                <a:spcPts val="160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9pPr>
          </a:lstStyle>
          <a:p>
            <a:endParaRPr/>
          </a:p>
        </p:txBody>
      </p:sp>
      <p:sp>
        <p:nvSpPr>
          <p:cNvPr id="230" name="Shape 230"/>
          <p:cNvSpPr txBox="1">
            <a:spLocks noGrp="1"/>
          </p:cNvSpPr>
          <p:nvPr>
            <p:ph type="sldNum" idx="12"/>
          </p:nvPr>
        </p:nvSpPr>
        <p:spPr>
          <a:xfrm>
            <a:off x="8532103" y="4842860"/>
            <a:ext cx="4587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a:solidFill>
                  <a:srgbClr val="BDBDBD"/>
                </a:solidFill>
                <a:latin typeface="Helvetica Neue"/>
                <a:ea typeface="Helvetica Neue"/>
                <a:cs typeface="Helvetica Neue"/>
                <a:sym typeface="Helvetica Neue"/>
              </a:defRPr>
            </a:lvl1pPr>
            <a:lvl2pPr marL="0" marR="0" lvl="1" indent="0" algn="r" rtl="0">
              <a:spcBef>
                <a:spcPts val="0"/>
              </a:spcBef>
              <a:buNone/>
              <a:defRPr sz="800" b="0" i="0">
                <a:solidFill>
                  <a:srgbClr val="BDBDBD"/>
                </a:solidFill>
                <a:latin typeface="Helvetica Neue"/>
                <a:ea typeface="Helvetica Neue"/>
                <a:cs typeface="Helvetica Neue"/>
                <a:sym typeface="Helvetica Neue"/>
              </a:defRPr>
            </a:lvl2pPr>
            <a:lvl3pPr marL="0" marR="0" lvl="2" indent="0" algn="r" rtl="0">
              <a:spcBef>
                <a:spcPts val="0"/>
              </a:spcBef>
              <a:buNone/>
              <a:defRPr sz="800" b="0" i="0">
                <a:solidFill>
                  <a:srgbClr val="BDBDBD"/>
                </a:solidFill>
                <a:latin typeface="Helvetica Neue"/>
                <a:ea typeface="Helvetica Neue"/>
                <a:cs typeface="Helvetica Neue"/>
                <a:sym typeface="Helvetica Neue"/>
              </a:defRPr>
            </a:lvl3pPr>
            <a:lvl4pPr marL="0" marR="0" lvl="3" indent="0" algn="r" rtl="0">
              <a:spcBef>
                <a:spcPts val="0"/>
              </a:spcBef>
              <a:buNone/>
              <a:defRPr sz="800" b="0" i="0">
                <a:solidFill>
                  <a:srgbClr val="BDBDBD"/>
                </a:solidFill>
                <a:latin typeface="Helvetica Neue"/>
                <a:ea typeface="Helvetica Neue"/>
                <a:cs typeface="Helvetica Neue"/>
                <a:sym typeface="Helvetica Neue"/>
              </a:defRPr>
            </a:lvl4pPr>
            <a:lvl5pPr marL="0" marR="0" lvl="4" indent="0" algn="r" rtl="0">
              <a:spcBef>
                <a:spcPts val="0"/>
              </a:spcBef>
              <a:buNone/>
              <a:defRPr sz="800" b="0" i="0">
                <a:solidFill>
                  <a:srgbClr val="BDBDBD"/>
                </a:solidFill>
                <a:latin typeface="Helvetica Neue"/>
                <a:ea typeface="Helvetica Neue"/>
                <a:cs typeface="Helvetica Neue"/>
                <a:sym typeface="Helvetica Neue"/>
              </a:defRPr>
            </a:lvl5pPr>
            <a:lvl6pPr marL="0" marR="0" lvl="5" indent="0" algn="r" rtl="0">
              <a:spcBef>
                <a:spcPts val="0"/>
              </a:spcBef>
              <a:buNone/>
              <a:defRPr sz="800" b="0" i="0">
                <a:solidFill>
                  <a:srgbClr val="BDBDBD"/>
                </a:solidFill>
                <a:latin typeface="Helvetica Neue"/>
                <a:ea typeface="Helvetica Neue"/>
                <a:cs typeface="Helvetica Neue"/>
                <a:sym typeface="Helvetica Neue"/>
              </a:defRPr>
            </a:lvl6pPr>
            <a:lvl7pPr marL="0" marR="0" lvl="6" indent="0" algn="r" rtl="0">
              <a:spcBef>
                <a:spcPts val="0"/>
              </a:spcBef>
              <a:buNone/>
              <a:defRPr sz="800" b="0" i="0">
                <a:solidFill>
                  <a:srgbClr val="BDBDBD"/>
                </a:solidFill>
                <a:latin typeface="Helvetica Neue"/>
                <a:ea typeface="Helvetica Neue"/>
                <a:cs typeface="Helvetica Neue"/>
                <a:sym typeface="Helvetica Neue"/>
              </a:defRPr>
            </a:lvl7pPr>
            <a:lvl8pPr marL="0" marR="0" lvl="7" indent="0" algn="r" rtl="0">
              <a:spcBef>
                <a:spcPts val="0"/>
              </a:spcBef>
              <a:buNone/>
              <a:defRPr sz="800" b="0" i="0">
                <a:solidFill>
                  <a:srgbClr val="BDBDBD"/>
                </a:solidFill>
                <a:latin typeface="Helvetica Neue"/>
                <a:ea typeface="Helvetica Neue"/>
                <a:cs typeface="Helvetica Neue"/>
                <a:sym typeface="Helvetica Neue"/>
              </a:defRPr>
            </a:lvl8pPr>
            <a:lvl9pPr marL="0" marR="0" lvl="8" indent="0" algn="r" rtl="0">
              <a:spcBef>
                <a:spcPts val="0"/>
              </a:spcBef>
              <a:buNone/>
              <a:defRPr sz="800" b="0" i="0">
                <a:solidFill>
                  <a:srgbClr val="BDBDBD"/>
                </a:solidFill>
                <a:latin typeface="Helvetica Neue"/>
                <a:ea typeface="Helvetica Neue"/>
                <a:cs typeface="Helvetica Neue"/>
                <a:sym typeface="Helvetica Neue"/>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hnak you">
  <p:cSld name="Thnak you">
    <p:spTree>
      <p:nvGrpSpPr>
        <p:cNvPr id="1" name="Shape 231"/>
        <p:cNvGrpSpPr/>
        <p:nvPr/>
      </p:nvGrpSpPr>
      <p:grpSpPr>
        <a:xfrm>
          <a:off x="0" y="0"/>
          <a:ext cx="0" cy="0"/>
          <a:chOff x="0" y="0"/>
          <a:chExt cx="0" cy="0"/>
        </a:xfrm>
      </p:grpSpPr>
      <p:sp>
        <p:nvSpPr>
          <p:cNvPr id="232" name="Shape 232"/>
          <p:cNvSpPr/>
          <p:nvPr/>
        </p:nvSpPr>
        <p:spPr>
          <a:xfrm>
            <a:off x="0" y="0"/>
            <a:ext cx="9144000" cy="5143500"/>
          </a:xfrm>
          <a:prstGeom prst="rect">
            <a:avLst/>
          </a:prstGeom>
          <a:gradFill>
            <a:gsLst>
              <a:gs pos="0">
                <a:schemeClr val="dk2"/>
              </a:gs>
              <a:gs pos="36000">
                <a:schemeClr val="dk2"/>
              </a:gs>
              <a:gs pos="100000">
                <a:srgbClr val="940000"/>
              </a:gs>
            </a:gsLst>
            <a:path path="circle">
              <a:fillToRect t="100000" r="100000"/>
            </a:path>
            <a:tileRect l="-100000" b="-100000"/>
          </a:gradFill>
          <a:ln w="12700" cap="flat" cmpd="sng">
            <a:solidFill>
              <a:srgbClr val="FF4300"/>
            </a:solidFill>
            <a:prstDash val="solid"/>
            <a:round/>
            <a:headEnd type="none" w="med" len="med"/>
            <a:tailEnd type="none" w="med" len="med"/>
          </a:ln>
        </p:spPr>
        <p:txBody>
          <a:bodyPr spcFirstLastPara="1" wrap="square" lIns="34275" tIns="17125" rIns="34275" bIns="17125" anchor="ctr" anchorCtr="0">
            <a:noAutofit/>
          </a:bodyPr>
          <a:lstStyle/>
          <a:p>
            <a:pPr marL="0" marR="0" lvl="0" indent="0" algn="ctr" rtl="0">
              <a:spcBef>
                <a:spcPts val="0"/>
              </a:spcBef>
              <a:spcAft>
                <a:spcPts val="0"/>
              </a:spcAft>
              <a:buNone/>
            </a:pPr>
            <a:endParaRPr sz="500" dirty="0">
              <a:solidFill>
                <a:srgbClr val="5A5A5A"/>
              </a:solidFill>
              <a:latin typeface="Helvetica Neue"/>
              <a:ea typeface="Helvetica Neue"/>
              <a:cs typeface="Helvetica Neue"/>
              <a:sym typeface="Helvetica Neue"/>
            </a:endParaRPr>
          </a:p>
        </p:txBody>
      </p:sp>
      <p:pic>
        <p:nvPicPr>
          <p:cNvPr id="233" name="Shape 233"/>
          <p:cNvPicPr preferRelativeResize="0"/>
          <p:nvPr/>
        </p:nvPicPr>
        <p:blipFill rotWithShape="1">
          <a:blip r:embed="rId2">
            <a:alphaModFix/>
          </a:blip>
          <a:srcRect r="32723"/>
          <a:stretch/>
        </p:blipFill>
        <p:spPr>
          <a:xfrm>
            <a:off x="6114207" y="1971868"/>
            <a:ext cx="3060600" cy="2962800"/>
          </a:xfrm>
          <a:prstGeom prst="rect">
            <a:avLst/>
          </a:prstGeom>
          <a:noFill/>
          <a:ln>
            <a:noFill/>
          </a:ln>
        </p:spPr>
      </p:pic>
      <p:grpSp>
        <p:nvGrpSpPr>
          <p:cNvPr id="234" name="Shape 234"/>
          <p:cNvGrpSpPr/>
          <p:nvPr/>
        </p:nvGrpSpPr>
        <p:grpSpPr>
          <a:xfrm>
            <a:off x="2894798" y="3610306"/>
            <a:ext cx="3710127" cy="1606188"/>
            <a:chOff x="7718507" y="9044624"/>
            <a:chExt cx="11964291" cy="5181251"/>
          </a:xfrm>
        </p:grpSpPr>
        <p:sp>
          <p:nvSpPr>
            <p:cNvPr id="235" name="Shape 235"/>
            <p:cNvSpPr/>
            <p:nvPr/>
          </p:nvSpPr>
          <p:spPr>
            <a:xfrm>
              <a:off x="7718507" y="10812175"/>
              <a:ext cx="2997900" cy="3413700"/>
            </a:xfrm>
            <a:custGeom>
              <a:avLst/>
              <a:gdLst/>
              <a:ahLst/>
              <a:cxnLst/>
              <a:rect l="0" t="0" r="0" b="0"/>
              <a:pathLst>
                <a:path w="120000" h="120000" extrusionOk="0">
                  <a:moveTo>
                    <a:pt x="116379" y="29792"/>
                  </a:moveTo>
                  <a:lnTo>
                    <a:pt x="58084" y="29792"/>
                  </a:lnTo>
                  <a:cubicBezTo>
                    <a:pt x="55356" y="29792"/>
                    <a:pt x="53677" y="27214"/>
                    <a:pt x="55041" y="25141"/>
                  </a:cubicBezTo>
                  <a:lnTo>
                    <a:pt x="67267" y="6492"/>
                  </a:lnTo>
                  <a:cubicBezTo>
                    <a:pt x="68264" y="5019"/>
                    <a:pt x="67686" y="3085"/>
                    <a:pt x="66007" y="2256"/>
                  </a:cubicBezTo>
                  <a:lnTo>
                    <a:pt x="63279" y="874"/>
                  </a:lnTo>
                  <a:cubicBezTo>
                    <a:pt x="61547" y="0"/>
                    <a:pt x="59396" y="506"/>
                    <a:pt x="58399" y="2026"/>
                  </a:cubicBezTo>
                  <a:lnTo>
                    <a:pt x="29278" y="46323"/>
                  </a:lnTo>
                  <a:cubicBezTo>
                    <a:pt x="27914" y="48396"/>
                    <a:pt x="24503" y="48396"/>
                    <a:pt x="23139" y="46323"/>
                  </a:cubicBezTo>
                  <a:lnTo>
                    <a:pt x="10861" y="27674"/>
                  </a:lnTo>
                  <a:cubicBezTo>
                    <a:pt x="9864" y="26201"/>
                    <a:pt x="7713" y="25694"/>
                    <a:pt x="6034" y="26523"/>
                  </a:cubicBezTo>
                  <a:lnTo>
                    <a:pt x="3305" y="27904"/>
                  </a:lnTo>
                  <a:cubicBezTo>
                    <a:pt x="1574" y="28779"/>
                    <a:pt x="996" y="30667"/>
                    <a:pt x="1993" y="32187"/>
                  </a:cubicBezTo>
                  <a:lnTo>
                    <a:pt x="31167" y="76485"/>
                  </a:lnTo>
                  <a:cubicBezTo>
                    <a:pt x="32531" y="78557"/>
                    <a:pt x="30800" y="81135"/>
                    <a:pt x="28071" y="81135"/>
                  </a:cubicBezTo>
                  <a:lnTo>
                    <a:pt x="3567" y="81135"/>
                  </a:lnTo>
                  <a:cubicBezTo>
                    <a:pt x="1574" y="81135"/>
                    <a:pt x="0" y="82563"/>
                    <a:pt x="0" y="84267"/>
                  </a:cubicBezTo>
                  <a:lnTo>
                    <a:pt x="0" y="87029"/>
                  </a:lnTo>
                  <a:cubicBezTo>
                    <a:pt x="0" y="88733"/>
                    <a:pt x="1574" y="90115"/>
                    <a:pt x="3567" y="90115"/>
                  </a:cubicBezTo>
                  <a:lnTo>
                    <a:pt x="61862" y="90115"/>
                  </a:lnTo>
                  <a:cubicBezTo>
                    <a:pt x="64591" y="90115"/>
                    <a:pt x="66270" y="92739"/>
                    <a:pt x="64905" y="94811"/>
                  </a:cubicBezTo>
                  <a:lnTo>
                    <a:pt x="52680" y="113461"/>
                  </a:lnTo>
                  <a:cubicBezTo>
                    <a:pt x="51683" y="114934"/>
                    <a:pt x="52260" y="116822"/>
                    <a:pt x="53992" y="117697"/>
                  </a:cubicBezTo>
                  <a:lnTo>
                    <a:pt x="56668" y="119079"/>
                  </a:lnTo>
                  <a:cubicBezTo>
                    <a:pt x="58399" y="119953"/>
                    <a:pt x="60550" y="119401"/>
                    <a:pt x="61547" y="117927"/>
                  </a:cubicBezTo>
                  <a:lnTo>
                    <a:pt x="90668" y="73630"/>
                  </a:lnTo>
                  <a:cubicBezTo>
                    <a:pt x="92033" y="71557"/>
                    <a:pt x="95443" y="71557"/>
                    <a:pt x="96808" y="73630"/>
                  </a:cubicBezTo>
                  <a:lnTo>
                    <a:pt x="109086" y="92279"/>
                  </a:lnTo>
                  <a:cubicBezTo>
                    <a:pt x="110083" y="93752"/>
                    <a:pt x="112234" y="94259"/>
                    <a:pt x="113965" y="93384"/>
                  </a:cubicBezTo>
                  <a:lnTo>
                    <a:pt x="116641" y="92003"/>
                  </a:lnTo>
                  <a:cubicBezTo>
                    <a:pt x="118373" y="91174"/>
                    <a:pt x="118950" y="89240"/>
                    <a:pt x="117953" y="87766"/>
                  </a:cubicBezTo>
                  <a:lnTo>
                    <a:pt x="88832" y="43468"/>
                  </a:lnTo>
                  <a:cubicBezTo>
                    <a:pt x="87468" y="41396"/>
                    <a:pt x="89147" y="38772"/>
                    <a:pt x="91875" y="38772"/>
                  </a:cubicBezTo>
                  <a:lnTo>
                    <a:pt x="116379" y="38772"/>
                  </a:lnTo>
                  <a:cubicBezTo>
                    <a:pt x="118373" y="38772"/>
                    <a:pt x="119947" y="37390"/>
                    <a:pt x="119947" y="35686"/>
                  </a:cubicBezTo>
                  <a:lnTo>
                    <a:pt x="119947" y="32924"/>
                  </a:lnTo>
                  <a:cubicBezTo>
                    <a:pt x="119947" y="31220"/>
                    <a:pt x="118373" y="29792"/>
                    <a:pt x="116379" y="29792"/>
                  </a:cubicBezTo>
                  <a:close/>
                  <a:moveTo>
                    <a:pt x="59554" y="70959"/>
                  </a:moveTo>
                  <a:cubicBezTo>
                    <a:pt x="52627" y="70959"/>
                    <a:pt x="47013" y="66032"/>
                    <a:pt x="47013" y="59953"/>
                  </a:cubicBezTo>
                  <a:cubicBezTo>
                    <a:pt x="47013" y="53921"/>
                    <a:pt x="52627" y="48994"/>
                    <a:pt x="59554" y="48994"/>
                  </a:cubicBezTo>
                  <a:cubicBezTo>
                    <a:pt x="66480" y="48994"/>
                    <a:pt x="72041" y="53921"/>
                    <a:pt x="72041" y="59953"/>
                  </a:cubicBezTo>
                  <a:cubicBezTo>
                    <a:pt x="72041" y="66032"/>
                    <a:pt x="66480" y="70959"/>
                    <a:pt x="59554" y="70959"/>
                  </a:cubicBezTo>
                  <a:close/>
                </a:path>
              </a:pathLst>
            </a:custGeom>
            <a:solidFill>
              <a:srgbClr val="A50000">
                <a:alpha val="2275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36" name="Shape 236"/>
            <p:cNvSpPr/>
            <p:nvPr/>
          </p:nvSpPr>
          <p:spPr>
            <a:xfrm>
              <a:off x="13598102" y="9044624"/>
              <a:ext cx="4494000" cy="5123700"/>
            </a:xfrm>
            <a:custGeom>
              <a:avLst/>
              <a:gdLst/>
              <a:ahLst/>
              <a:cxnLst/>
              <a:rect l="0" t="0" r="0" b="0"/>
              <a:pathLst>
                <a:path w="120000" h="120000" extrusionOk="0">
                  <a:moveTo>
                    <a:pt x="116398" y="29831"/>
                  </a:moveTo>
                  <a:lnTo>
                    <a:pt x="58111" y="29831"/>
                  </a:lnTo>
                  <a:cubicBezTo>
                    <a:pt x="55384" y="29831"/>
                    <a:pt x="53671" y="27222"/>
                    <a:pt x="55034" y="25135"/>
                  </a:cubicBezTo>
                  <a:lnTo>
                    <a:pt x="67272" y="6506"/>
                  </a:lnTo>
                  <a:cubicBezTo>
                    <a:pt x="68286" y="5002"/>
                    <a:pt x="67692" y="3099"/>
                    <a:pt x="65979" y="2240"/>
                  </a:cubicBezTo>
                  <a:lnTo>
                    <a:pt x="63251" y="859"/>
                  </a:lnTo>
                  <a:cubicBezTo>
                    <a:pt x="61573" y="0"/>
                    <a:pt x="59405" y="521"/>
                    <a:pt x="58426" y="2025"/>
                  </a:cubicBezTo>
                  <a:lnTo>
                    <a:pt x="29265" y="46342"/>
                  </a:lnTo>
                  <a:cubicBezTo>
                    <a:pt x="27902" y="48398"/>
                    <a:pt x="24475" y="48398"/>
                    <a:pt x="23111" y="46342"/>
                  </a:cubicBezTo>
                  <a:lnTo>
                    <a:pt x="10874" y="27682"/>
                  </a:lnTo>
                  <a:cubicBezTo>
                    <a:pt x="9895" y="26209"/>
                    <a:pt x="7692" y="25687"/>
                    <a:pt x="6013" y="26547"/>
                  </a:cubicBezTo>
                  <a:lnTo>
                    <a:pt x="3286" y="27928"/>
                  </a:lnTo>
                  <a:cubicBezTo>
                    <a:pt x="1608" y="28787"/>
                    <a:pt x="1013" y="30690"/>
                    <a:pt x="1993" y="32194"/>
                  </a:cubicBezTo>
                  <a:lnTo>
                    <a:pt x="31153" y="76511"/>
                  </a:lnTo>
                  <a:cubicBezTo>
                    <a:pt x="32517" y="78567"/>
                    <a:pt x="30804" y="81176"/>
                    <a:pt x="28076" y="81176"/>
                  </a:cubicBezTo>
                  <a:lnTo>
                    <a:pt x="3531" y="81176"/>
                  </a:lnTo>
                  <a:cubicBezTo>
                    <a:pt x="1573" y="81176"/>
                    <a:pt x="0" y="82588"/>
                    <a:pt x="0" y="84306"/>
                  </a:cubicBezTo>
                  <a:lnTo>
                    <a:pt x="0" y="87038"/>
                  </a:lnTo>
                  <a:cubicBezTo>
                    <a:pt x="0" y="88757"/>
                    <a:pt x="1573" y="90168"/>
                    <a:pt x="3531" y="90168"/>
                  </a:cubicBezTo>
                  <a:lnTo>
                    <a:pt x="61853" y="90168"/>
                  </a:lnTo>
                  <a:cubicBezTo>
                    <a:pt x="64580" y="90168"/>
                    <a:pt x="66293" y="92777"/>
                    <a:pt x="64930" y="94833"/>
                  </a:cubicBezTo>
                  <a:lnTo>
                    <a:pt x="52657" y="113493"/>
                  </a:lnTo>
                  <a:cubicBezTo>
                    <a:pt x="51678" y="114966"/>
                    <a:pt x="52272" y="116869"/>
                    <a:pt x="53951" y="117728"/>
                  </a:cubicBezTo>
                  <a:lnTo>
                    <a:pt x="56678" y="119109"/>
                  </a:lnTo>
                  <a:cubicBezTo>
                    <a:pt x="58391" y="119969"/>
                    <a:pt x="60559" y="119478"/>
                    <a:pt x="61538" y="117974"/>
                  </a:cubicBezTo>
                  <a:lnTo>
                    <a:pt x="90699" y="73657"/>
                  </a:lnTo>
                  <a:cubicBezTo>
                    <a:pt x="92062" y="71570"/>
                    <a:pt x="95454" y="71570"/>
                    <a:pt x="96853" y="73657"/>
                  </a:cubicBezTo>
                  <a:lnTo>
                    <a:pt x="109090" y="92286"/>
                  </a:lnTo>
                  <a:cubicBezTo>
                    <a:pt x="110069" y="93790"/>
                    <a:pt x="112237" y="94281"/>
                    <a:pt x="113951" y="93421"/>
                  </a:cubicBezTo>
                  <a:lnTo>
                    <a:pt x="116678" y="92040"/>
                  </a:lnTo>
                  <a:cubicBezTo>
                    <a:pt x="118356" y="91181"/>
                    <a:pt x="118951" y="89278"/>
                    <a:pt x="117972" y="87805"/>
                  </a:cubicBezTo>
                  <a:lnTo>
                    <a:pt x="88811" y="43488"/>
                  </a:lnTo>
                  <a:cubicBezTo>
                    <a:pt x="87447" y="41401"/>
                    <a:pt x="89160" y="38792"/>
                    <a:pt x="91888" y="38792"/>
                  </a:cubicBezTo>
                  <a:lnTo>
                    <a:pt x="116398" y="38792"/>
                  </a:lnTo>
                  <a:cubicBezTo>
                    <a:pt x="118356" y="38792"/>
                    <a:pt x="119965" y="37411"/>
                    <a:pt x="119965" y="35693"/>
                  </a:cubicBezTo>
                  <a:lnTo>
                    <a:pt x="119965" y="32930"/>
                  </a:lnTo>
                  <a:cubicBezTo>
                    <a:pt x="119965" y="31212"/>
                    <a:pt x="118356" y="29831"/>
                    <a:pt x="116398" y="29831"/>
                  </a:cubicBezTo>
                  <a:close/>
                  <a:moveTo>
                    <a:pt x="59545" y="70987"/>
                  </a:moveTo>
                  <a:cubicBezTo>
                    <a:pt x="52622" y="70987"/>
                    <a:pt x="47027" y="66046"/>
                    <a:pt x="47027" y="60000"/>
                  </a:cubicBezTo>
                  <a:cubicBezTo>
                    <a:pt x="47027" y="53923"/>
                    <a:pt x="52622" y="49012"/>
                    <a:pt x="59545" y="49012"/>
                  </a:cubicBezTo>
                  <a:cubicBezTo>
                    <a:pt x="66468" y="49012"/>
                    <a:pt x="72062" y="53923"/>
                    <a:pt x="72062" y="60000"/>
                  </a:cubicBezTo>
                  <a:cubicBezTo>
                    <a:pt x="72062" y="66046"/>
                    <a:pt x="66468" y="70987"/>
                    <a:pt x="59545" y="70987"/>
                  </a:cubicBezTo>
                  <a:close/>
                </a:path>
              </a:pathLst>
            </a:custGeom>
            <a:solidFill>
              <a:srgbClr val="A50000">
                <a:alpha val="3373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37" name="Shape 237"/>
            <p:cNvSpPr/>
            <p:nvPr/>
          </p:nvSpPr>
          <p:spPr>
            <a:xfrm>
              <a:off x="10843482" y="12227366"/>
              <a:ext cx="1704000" cy="1940700"/>
            </a:xfrm>
            <a:custGeom>
              <a:avLst/>
              <a:gdLst/>
              <a:ahLst/>
              <a:cxnLst/>
              <a:rect l="0" t="0" r="0" b="0"/>
              <a:pathLst>
                <a:path w="120000" h="120000" extrusionOk="0">
                  <a:moveTo>
                    <a:pt x="116405" y="29777"/>
                  </a:moveTo>
                  <a:lnTo>
                    <a:pt x="58064" y="29777"/>
                  </a:lnTo>
                  <a:cubicBezTo>
                    <a:pt x="55391" y="29777"/>
                    <a:pt x="53640" y="27188"/>
                    <a:pt x="55023" y="25084"/>
                  </a:cubicBezTo>
                  <a:lnTo>
                    <a:pt x="67281" y="6473"/>
                  </a:lnTo>
                  <a:cubicBezTo>
                    <a:pt x="68294" y="5016"/>
                    <a:pt x="67649" y="3074"/>
                    <a:pt x="65990" y="2184"/>
                  </a:cubicBezTo>
                  <a:lnTo>
                    <a:pt x="63317" y="809"/>
                  </a:lnTo>
                  <a:cubicBezTo>
                    <a:pt x="61566" y="0"/>
                    <a:pt x="59447" y="485"/>
                    <a:pt x="58433" y="1942"/>
                  </a:cubicBezTo>
                  <a:lnTo>
                    <a:pt x="29308" y="46284"/>
                  </a:lnTo>
                  <a:cubicBezTo>
                    <a:pt x="27926" y="48388"/>
                    <a:pt x="24516" y="48388"/>
                    <a:pt x="23133" y="46284"/>
                  </a:cubicBezTo>
                  <a:lnTo>
                    <a:pt x="10875" y="27673"/>
                  </a:lnTo>
                  <a:cubicBezTo>
                    <a:pt x="9861" y="26136"/>
                    <a:pt x="7741" y="25650"/>
                    <a:pt x="5990" y="26540"/>
                  </a:cubicBezTo>
                  <a:lnTo>
                    <a:pt x="3317" y="27916"/>
                  </a:lnTo>
                  <a:cubicBezTo>
                    <a:pt x="1566" y="28725"/>
                    <a:pt x="1013" y="30667"/>
                    <a:pt x="2027" y="32124"/>
                  </a:cubicBezTo>
                  <a:lnTo>
                    <a:pt x="31152" y="76466"/>
                  </a:lnTo>
                  <a:cubicBezTo>
                    <a:pt x="32534" y="78570"/>
                    <a:pt x="30783" y="81159"/>
                    <a:pt x="28110" y="81159"/>
                  </a:cubicBezTo>
                  <a:lnTo>
                    <a:pt x="3594" y="81159"/>
                  </a:lnTo>
                  <a:cubicBezTo>
                    <a:pt x="1566" y="81159"/>
                    <a:pt x="0" y="82535"/>
                    <a:pt x="0" y="84234"/>
                  </a:cubicBezTo>
                  <a:lnTo>
                    <a:pt x="0" y="86985"/>
                  </a:lnTo>
                  <a:cubicBezTo>
                    <a:pt x="0" y="88766"/>
                    <a:pt x="1566" y="90141"/>
                    <a:pt x="3594" y="90141"/>
                  </a:cubicBezTo>
                  <a:lnTo>
                    <a:pt x="61843" y="90141"/>
                  </a:lnTo>
                  <a:cubicBezTo>
                    <a:pt x="64608" y="90141"/>
                    <a:pt x="66267" y="92730"/>
                    <a:pt x="64884" y="94834"/>
                  </a:cubicBezTo>
                  <a:lnTo>
                    <a:pt x="52626" y="113445"/>
                  </a:lnTo>
                  <a:cubicBezTo>
                    <a:pt x="51705" y="114902"/>
                    <a:pt x="52258" y="116844"/>
                    <a:pt x="54009" y="117734"/>
                  </a:cubicBezTo>
                  <a:lnTo>
                    <a:pt x="56682" y="119109"/>
                  </a:lnTo>
                  <a:cubicBezTo>
                    <a:pt x="58341" y="119919"/>
                    <a:pt x="60552" y="119433"/>
                    <a:pt x="61566" y="117977"/>
                  </a:cubicBezTo>
                  <a:lnTo>
                    <a:pt x="90691" y="73634"/>
                  </a:lnTo>
                  <a:cubicBezTo>
                    <a:pt x="92073" y="71530"/>
                    <a:pt x="95483" y="71530"/>
                    <a:pt x="96866" y="73634"/>
                  </a:cubicBezTo>
                  <a:lnTo>
                    <a:pt x="109124" y="92245"/>
                  </a:lnTo>
                  <a:cubicBezTo>
                    <a:pt x="110046" y="93782"/>
                    <a:pt x="112258" y="94268"/>
                    <a:pt x="113917" y="93378"/>
                  </a:cubicBezTo>
                  <a:lnTo>
                    <a:pt x="116682" y="92002"/>
                  </a:lnTo>
                  <a:cubicBezTo>
                    <a:pt x="118341" y="91193"/>
                    <a:pt x="118894" y="89251"/>
                    <a:pt x="117972" y="87795"/>
                  </a:cubicBezTo>
                  <a:lnTo>
                    <a:pt x="88847" y="43452"/>
                  </a:lnTo>
                  <a:cubicBezTo>
                    <a:pt x="87465" y="41348"/>
                    <a:pt x="89124" y="38759"/>
                    <a:pt x="91889" y="38759"/>
                  </a:cubicBezTo>
                  <a:lnTo>
                    <a:pt x="116405" y="38759"/>
                  </a:lnTo>
                  <a:cubicBezTo>
                    <a:pt x="118341" y="38759"/>
                    <a:pt x="119907" y="37383"/>
                    <a:pt x="119907" y="35684"/>
                  </a:cubicBezTo>
                  <a:lnTo>
                    <a:pt x="119907" y="32933"/>
                  </a:lnTo>
                  <a:cubicBezTo>
                    <a:pt x="119907" y="31153"/>
                    <a:pt x="118341" y="29777"/>
                    <a:pt x="116405" y="29777"/>
                  </a:cubicBezTo>
                  <a:close/>
                  <a:moveTo>
                    <a:pt x="59539" y="70964"/>
                  </a:moveTo>
                  <a:cubicBezTo>
                    <a:pt x="52626" y="70964"/>
                    <a:pt x="47004" y="66028"/>
                    <a:pt x="47004" y="59959"/>
                  </a:cubicBezTo>
                  <a:cubicBezTo>
                    <a:pt x="47004" y="53890"/>
                    <a:pt x="52626" y="48954"/>
                    <a:pt x="59539" y="48954"/>
                  </a:cubicBezTo>
                  <a:cubicBezTo>
                    <a:pt x="66451" y="48954"/>
                    <a:pt x="72073" y="53890"/>
                    <a:pt x="72073" y="59959"/>
                  </a:cubicBezTo>
                  <a:cubicBezTo>
                    <a:pt x="72073" y="66028"/>
                    <a:pt x="66451" y="70964"/>
                    <a:pt x="59539" y="70964"/>
                  </a:cubicBezTo>
                  <a:close/>
                </a:path>
              </a:pathLst>
            </a:custGeom>
            <a:solidFill>
              <a:srgbClr val="A50000">
                <a:alpha val="3373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38" name="Shape 238"/>
            <p:cNvSpPr/>
            <p:nvPr/>
          </p:nvSpPr>
          <p:spPr>
            <a:xfrm>
              <a:off x="11698374" y="10494477"/>
              <a:ext cx="1704000" cy="1946700"/>
            </a:xfrm>
            <a:custGeom>
              <a:avLst/>
              <a:gdLst/>
              <a:ahLst/>
              <a:cxnLst/>
              <a:rect l="0" t="0" r="0" b="0"/>
              <a:pathLst>
                <a:path w="120000" h="120000" extrusionOk="0">
                  <a:moveTo>
                    <a:pt x="116402" y="29838"/>
                  </a:moveTo>
                  <a:lnTo>
                    <a:pt x="58109" y="29838"/>
                  </a:lnTo>
                  <a:cubicBezTo>
                    <a:pt x="55342" y="29838"/>
                    <a:pt x="53681" y="27169"/>
                    <a:pt x="55065" y="25148"/>
                  </a:cubicBezTo>
                  <a:lnTo>
                    <a:pt x="67332" y="6469"/>
                  </a:lnTo>
                  <a:cubicBezTo>
                    <a:pt x="68255" y="5013"/>
                    <a:pt x="67701" y="3072"/>
                    <a:pt x="66041" y="2264"/>
                  </a:cubicBezTo>
                  <a:lnTo>
                    <a:pt x="63274" y="889"/>
                  </a:lnTo>
                  <a:cubicBezTo>
                    <a:pt x="61614" y="0"/>
                    <a:pt x="59400" y="485"/>
                    <a:pt x="58478" y="2021"/>
                  </a:cubicBezTo>
                  <a:lnTo>
                    <a:pt x="29239" y="46334"/>
                  </a:lnTo>
                  <a:cubicBezTo>
                    <a:pt x="27855" y="48355"/>
                    <a:pt x="24442" y="48355"/>
                    <a:pt x="23151" y="46334"/>
                  </a:cubicBezTo>
                  <a:lnTo>
                    <a:pt x="10883" y="27654"/>
                  </a:lnTo>
                  <a:cubicBezTo>
                    <a:pt x="9869" y="26199"/>
                    <a:pt x="7655" y="25714"/>
                    <a:pt x="5995" y="26522"/>
                  </a:cubicBezTo>
                  <a:lnTo>
                    <a:pt x="3228" y="27897"/>
                  </a:lnTo>
                  <a:cubicBezTo>
                    <a:pt x="1568" y="28787"/>
                    <a:pt x="1014" y="30646"/>
                    <a:pt x="1936" y="32183"/>
                  </a:cubicBezTo>
                  <a:lnTo>
                    <a:pt x="31176" y="76495"/>
                  </a:lnTo>
                  <a:cubicBezTo>
                    <a:pt x="32467" y="78517"/>
                    <a:pt x="30807" y="81105"/>
                    <a:pt x="28039" y="81105"/>
                  </a:cubicBezTo>
                  <a:lnTo>
                    <a:pt x="3504" y="81105"/>
                  </a:lnTo>
                  <a:cubicBezTo>
                    <a:pt x="1568" y="81105"/>
                    <a:pt x="0" y="82560"/>
                    <a:pt x="0" y="84258"/>
                  </a:cubicBezTo>
                  <a:lnTo>
                    <a:pt x="0" y="87008"/>
                  </a:lnTo>
                  <a:cubicBezTo>
                    <a:pt x="0" y="88706"/>
                    <a:pt x="1568" y="90080"/>
                    <a:pt x="3504" y="90080"/>
                  </a:cubicBezTo>
                  <a:lnTo>
                    <a:pt x="61890" y="90080"/>
                  </a:lnTo>
                  <a:cubicBezTo>
                    <a:pt x="64565" y="90080"/>
                    <a:pt x="66318" y="92668"/>
                    <a:pt x="64934" y="94770"/>
                  </a:cubicBezTo>
                  <a:lnTo>
                    <a:pt x="52667" y="113369"/>
                  </a:lnTo>
                  <a:cubicBezTo>
                    <a:pt x="51744" y="114905"/>
                    <a:pt x="52298" y="116765"/>
                    <a:pt x="53958" y="117654"/>
                  </a:cubicBezTo>
                  <a:lnTo>
                    <a:pt x="56725" y="119029"/>
                  </a:lnTo>
                  <a:cubicBezTo>
                    <a:pt x="58385" y="119919"/>
                    <a:pt x="60599" y="119353"/>
                    <a:pt x="61521" y="117897"/>
                  </a:cubicBezTo>
                  <a:lnTo>
                    <a:pt x="90760" y="73584"/>
                  </a:lnTo>
                  <a:cubicBezTo>
                    <a:pt x="92052" y="71563"/>
                    <a:pt x="95372" y="71563"/>
                    <a:pt x="96756" y="73584"/>
                  </a:cubicBezTo>
                  <a:lnTo>
                    <a:pt x="109023" y="92264"/>
                  </a:lnTo>
                  <a:cubicBezTo>
                    <a:pt x="110038" y="93719"/>
                    <a:pt x="112159" y="94204"/>
                    <a:pt x="113912" y="93396"/>
                  </a:cubicBezTo>
                  <a:lnTo>
                    <a:pt x="116587" y="92021"/>
                  </a:lnTo>
                  <a:cubicBezTo>
                    <a:pt x="118339" y="91132"/>
                    <a:pt x="118893" y="89272"/>
                    <a:pt x="117970" y="87735"/>
                  </a:cubicBezTo>
                  <a:lnTo>
                    <a:pt x="88823" y="43423"/>
                  </a:lnTo>
                  <a:cubicBezTo>
                    <a:pt x="87440" y="41401"/>
                    <a:pt x="89192" y="38814"/>
                    <a:pt x="91960" y="38814"/>
                  </a:cubicBezTo>
                  <a:lnTo>
                    <a:pt x="116402" y="38814"/>
                  </a:lnTo>
                  <a:cubicBezTo>
                    <a:pt x="118339" y="38814"/>
                    <a:pt x="119907" y="37358"/>
                    <a:pt x="119907" y="35660"/>
                  </a:cubicBezTo>
                  <a:lnTo>
                    <a:pt x="119907" y="32911"/>
                  </a:lnTo>
                  <a:cubicBezTo>
                    <a:pt x="119907" y="31212"/>
                    <a:pt x="118339" y="29838"/>
                    <a:pt x="116402" y="29838"/>
                  </a:cubicBezTo>
                  <a:close/>
                  <a:moveTo>
                    <a:pt x="59584" y="70916"/>
                  </a:moveTo>
                  <a:cubicBezTo>
                    <a:pt x="52667" y="70916"/>
                    <a:pt x="47040" y="65983"/>
                    <a:pt x="47040" y="59919"/>
                  </a:cubicBezTo>
                  <a:cubicBezTo>
                    <a:pt x="47040" y="53854"/>
                    <a:pt x="52667" y="49002"/>
                    <a:pt x="59584" y="49002"/>
                  </a:cubicBezTo>
                  <a:cubicBezTo>
                    <a:pt x="66502" y="49002"/>
                    <a:pt x="72036" y="53854"/>
                    <a:pt x="72036" y="59919"/>
                  </a:cubicBezTo>
                  <a:cubicBezTo>
                    <a:pt x="72036" y="65983"/>
                    <a:pt x="66502" y="70916"/>
                    <a:pt x="59584" y="70916"/>
                  </a:cubicBezTo>
                  <a:close/>
                </a:path>
              </a:pathLst>
            </a:custGeom>
            <a:solidFill>
              <a:srgbClr val="A50000">
                <a:alpha val="3373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39" name="Shape 239"/>
            <p:cNvSpPr/>
            <p:nvPr/>
          </p:nvSpPr>
          <p:spPr>
            <a:xfrm>
              <a:off x="17978798" y="10757901"/>
              <a:ext cx="1704000" cy="1946700"/>
            </a:xfrm>
            <a:custGeom>
              <a:avLst/>
              <a:gdLst/>
              <a:ahLst/>
              <a:cxnLst/>
              <a:rect l="0" t="0" r="0" b="0"/>
              <a:pathLst>
                <a:path w="120000" h="120000" extrusionOk="0">
                  <a:moveTo>
                    <a:pt x="116402" y="29838"/>
                  </a:moveTo>
                  <a:lnTo>
                    <a:pt x="58109" y="29838"/>
                  </a:lnTo>
                  <a:cubicBezTo>
                    <a:pt x="55342" y="29838"/>
                    <a:pt x="53681" y="27169"/>
                    <a:pt x="55065" y="25148"/>
                  </a:cubicBezTo>
                  <a:lnTo>
                    <a:pt x="67332" y="6469"/>
                  </a:lnTo>
                  <a:cubicBezTo>
                    <a:pt x="68255" y="5013"/>
                    <a:pt x="67701" y="3072"/>
                    <a:pt x="66041" y="2264"/>
                  </a:cubicBezTo>
                  <a:lnTo>
                    <a:pt x="63274" y="889"/>
                  </a:lnTo>
                  <a:cubicBezTo>
                    <a:pt x="61614" y="0"/>
                    <a:pt x="59400" y="485"/>
                    <a:pt x="58478" y="2021"/>
                  </a:cubicBezTo>
                  <a:lnTo>
                    <a:pt x="29239" y="46334"/>
                  </a:lnTo>
                  <a:cubicBezTo>
                    <a:pt x="27855" y="48355"/>
                    <a:pt x="24442" y="48355"/>
                    <a:pt x="23151" y="46334"/>
                  </a:cubicBezTo>
                  <a:lnTo>
                    <a:pt x="10883" y="27654"/>
                  </a:lnTo>
                  <a:cubicBezTo>
                    <a:pt x="9869" y="26199"/>
                    <a:pt x="7655" y="25714"/>
                    <a:pt x="5995" y="26522"/>
                  </a:cubicBezTo>
                  <a:lnTo>
                    <a:pt x="3228" y="27897"/>
                  </a:lnTo>
                  <a:cubicBezTo>
                    <a:pt x="1568" y="28787"/>
                    <a:pt x="1014" y="30646"/>
                    <a:pt x="1936" y="32183"/>
                  </a:cubicBezTo>
                  <a:lnTo>
                    <a:pt x="31176" y="76495"/>
                  </a:lnTo>
                  <a:cubicBezTo>
                    <a:pt x="32467" y="78517"/>
                    <a:pt x="30807" y="81105"/>
                    <a:pt x="28039" y="81105"/>
                  </a:cubicBezTo>
                  <a:lnTo>
                    <a:pt x="3504" y="81105"/>
                  </a:lnTo>
                  <a:cubicBezTo>
                    <a:pt x="1568" y="81105"/>
                    <a:pt x="0" y="82560"/>
                    <a:pt x="0" y="84258"/>
                  </a:cubicBezTo>
                  <a:lnTo>
                    <a:pt x="0" y="87008"/>
                  </a:lnTo>
                  <a:cubicBezTo>
                    <a:pt x="0" y="88706"/>
                    <a:pt x="1568" y="90080"/>
                    <a:pt x="3504" y="90080"/>
                  </a:cubicBezTo>
                  <a:lnTo>
                    <a:pt x="61890" y="90080"/>
                  </a:lnTo>
                  <a:cubicBezTo>
                    <a:pt x="64565" y="90080"/>
                    <a:pt x="66318" y="92668"/>
                    <a:pt x="64934" y="94770"/>
                  </a:cubicBezTo>
                  <a:lnTo>
                    <a:pt x="52667" y="113369"/>
                  </a:lnTo>
                  <a:cubicBezTo>
                    <a:pt x="51744" y="114905"/>
                    <a:pt x="52298" y="116765"/>
                    <a:pt x="53958" y="117654"/>
                  </a:cubicBezTo>
                  <a:lnTo>
                    <a:pt x="56725" y="119029"/>
                  </a:lnTo>
                  <a:cubicBezTo>
                    <a:pt x="58385" y="119919"/>
                    <a:pt x="60599" y="119353"/>
                    <a:pt x="61521" y="117897"/>
                  </a:cubicBezTo>
                  <a:lnTo>
                    <a:pt x="90760" y="73584"/>
                  </a:lnTo>
                  <a:cubicBezTo>
                    <a:pt x="92052" y="71563"/>
                    <a:pt x="95372" y="71563"/>
                    <a:pt x="96756" y="73584"/>
                  </a:cubicBezTo>
                  <a:lnTo>
                    <a:pt x="109023" y="92264"/>
                  </a:lnTo>
                  <a:cubicBezTo>
                    <a:pt x="110038" y="93719"/>
                    <a:pt x="112159" y="94204"/>
                    <a:pt x="113912" y="93396"/>
                  </a:cubicBezTo>
                  <a:lnTo>
                    <a:pt x="116587" y="92021"/>
                  </a:lnTo>
                  <a:cubicBezTo>
                    <a:pt x="118339" y="91132"/>
                    <a:pt x="118893" y="89272"/>
                    <a:pt x="117970" y="87735"/>
                  </a:cubicBezTo>
                  <a:lnTo>
                    <a:pt x="88823" y="43423"/>
                  </a:lnTo>
                  <a:cubicBezTo>
                    <a:pt x="87440" y="41401"/>
                    <a:pt x="89192" y="38814"/>
                    <a:pt x="91960" y="38814"/>
                  </a:cubicBezTo>
                  <a:lnTo>
                    <a:pt x="116402" y="38814"/>
                  </a:lnTo>
                  <a:cubicBezTo>
                    <a:pt x="118339" y="38814"/>
                    <a:pt x="119907" y="37358"/>
                    <a:pt x="119907" y="35660"/>
                  </a:cubicBezTo>
                  <a:lnTo>
                    <a:pt x="119907" y="32911"/>
                  </a:lnTo>
                  <a:cubicBezTo>
                    <a:pt x="119907" y="31212"/>
                    <a:pt x="118339" y="29838"/>
                    <a:pt x="116402" y="29838"/>
                  </a:cubicBezTo>
                  <a:close/>
                  <a:moveTo>
                    <a:pt x="59584" y="70916"/>
                  </a:moveTo>
                  <a:cubicBezTo>
                    <a:pt x="52667" y="70916"/>
                    <a:pt x="47040" y="65983"/>
                    <a:pt x="47040" y="59919"/>
                  </a:cubicBezTo>
                  <a:cubicBezTo>
                    <a:pt x="47040" y="53854"/>
                    <a:pt x="52667" y="49002"/>
                    <a:pt x="59584" y="49002"/>
                  </a:cubicBezTo>
                  <a:cubicBezTo>
                    <a:pt x="66502" y="49002"/>
                    <a:pt x="72036" y="53854"/>
                    <a:pt x="72036" y="59919"/>
                  </a:cubicBezTo>
                  <a:cubicBezTo>
                    <a:pt x="72036" y="65983"/>
                    <a:pt x="66502" y="70916"/>
                    <a:pt x="59584" y="70916"/>
                  </a:cubicBezTo>
                  <a:close/>
                </a:path>
              </a:pathLst>
            </a:custGeom>
            <a:solidFill>
              <a:srgbClr val="A50000">
                <a:alpha val="3373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grpSp>
      <p:sp>
        <p:nvSpPr>
          <p:cNvPr id="240" name="Shape 240"/>
          <p:cNvSpPr/>
          <p:nvPr/>
        </p:nvSpPr>
        <p:spPr>
          <a:xfrm>
            <a:off x="2446054" y="4745554"/>
            <a:ext cx="428700" cy="387600"/>
          </a:xfrm>
          <a:custGeom>
            <a:avLst/>
            <a:gdLst/>
            <a:ahLst/>
            <a:cxnLst/>
            <a:rect l="0" t="0" r="0" b="0"/>
            <a:pathLst>
              <a:path w="120000" h="120000" extrusionOk="0">
                <a:moveTo>
                  <a:pt x="117805" y="115431"/>
                </a:moveTo>
                <a:lnTo>
                  <a:pt x="115885" y="115431"/>
                </a:lnTo>
                <a:lnTo>
                  <a:pt x="115885" y="64416"/>
                </a:lnTo>
                <a:cubicBezTo>
                  <a:pt x="115885" y="63197"/>
                  <a:pt x="114925" y="62131"/>
                  <a:pt x="113828" y="62131"/>
                </a:cubicBezTo>
                <a:lnTo>
                  <a:pt x="99840" y="62131"/>
                </a:lnTo>
                <a:lnTo>
                  <a:pt x="99840" y="55583"/>
                </a:lnTo>
                <a:cubicBezTo>
                  <a:pt x="99840" y="54365"/>
                  <a:pt x="99017" y="53299"/>
                  <a:pt x="97920" y="53299"/>
                </a:cubicBezTo>
                <a:cubicBezTo>
                  <a:pt x="96822" y="53299"/>
                  <a:pt x="95862" y="54365"/>
                  <a:pt x="95862" y="55583"/>
                </a:cubicBezTo>
                <a:lnTo>
                  <a:pt x="95862" y="62131"/>
                </a:lnTo>
                <a:lnTo>
                  <a:pt x="93942" y="62131"/>
                </a:lnTo>
                <a:cubicBezTo>
                  <a:pt x="92708" y="62131"/>
                  <a:pt x="91885" y="63197"/>
                  <a:pt x="91885" y="64416"/>
                </a:cubicBezTo>
                <a:lnTo>
                  <a:pt x="91885" y="115431"/>
                </a:lnTo>
                <a:lnTo>
                  <a:pt x="83931" y="115431"/>
                </a:lnTo>
                <a:lnTo>
                  <a:pt x="83931" y="15532"/>
                </a:lnTo>
                <a:cubicBezTo>
                  <a:pt x="83931" y="14314"/>
                  <a:pt x="82971" y="13401"/>
                  <a:pt x="81874" y="13401"/>
                </a:cubicBezTo>
                <a:lnTo>
                  <a:pt x="71862" y="13401"/>
                </a:lnTo>
                <a:lnTo>
                  <a:pt x="71862" y="2284"/>
                </a:lnTo>
                <a:cubicBezTo>
                  <a:pt x="71862" y="1065"/>
                  <a:pt x="71040" y="0"/>
                  <a:pt x="69942" y="0"/>
                </a:cubicBezTo>
                <a:lnTo>
                  <a:pt x="49920" y="0"/>
                </a:lnTo>
                <a:cubicBezTo>
                  <a:pt x="48822" y="0"/>
                  <a:pt x="47862" y="1065"/>
                  <a:pt x="47862" y="2284"/>
                </a:cubicBezTo>
                <a:lnTo>
                  <a:pt x="47862" y="13401"/>
                </a:lnTo>
                <a:lnTo>
                  <a:pt x="37851" y="13401"/>
                </a:lnTo>
                <a:cubicBezTo>
                  <a:pt x="36754" y="13401"/>
                  <a:pt x="35931" y="14314"/>
                  <a:pt x="35931" y="15532"/>
                </a:cubicBezTo>
                <a:lnTo>
                  <a:pt x="35931" y="115431"/>
                </a:lnTo>
                <a:lnTo>
                  <a:pt x="27977" y="115431"/>
                </a:lnTo>
                <a:lnTo>
                  <a:pt x="27977" y="64416"/>
                </a:lnTo>
                <a:cubicBezTo>
                  <a:pt x="27977" y="63197"/>
                  <a:pt x="27017" y="62131"/>
                  <a:pt x="25920" y="62131"/>
                </a:cubicBezTo>
                <a:lnTo>
                  <a:pt x="23862" y="62131"/>
                </a:lnTo>
                <a:lnTo>
                  <a:pt x="23862" y="55583"/>
                </a:lnTo>
                <a:cubicBezTo>
                  <a:pt x="23862" y="54365"/>
                  <a:pt x="23040" y="53299"/>
                  <a:pt x="21942" y="53299"/>
                </a:cubicBezTo>
                <a:cubicBezTo>
                  <a:pt x="20845" y="53299"/>
                  <a:pt x="19885" y="54365"/>
                  <a:pt x="19885" y="55583"/>
                </a:cubicBezTo>
                <a:lnTo>
                  <a:pt x="19885" y="62131"/>
                </a:lnTo>
                <a:lnTo>
                  <a:pt x="5897" y="62131"/>
                </a:lnTo>
                <a:cubicBezTo>
                  <a:pt x="4800" y="62131"/>
                  <a:pt x="3977" y="63197"/>
                  <a:pt x="3977" y="64416"/>
                </a:cubicBezTo>
                <a:lnTo>
                  <a:pt x="3977" y="115431"/>
                </a:lnTo>
                <a:lnTo>
                  <a:pt x="1920" y="115431"/>
                </a:lnTo>
                <a:cubicBezTo>
                  <a:pt x="822" y="115431"/>
                  <a:pt x="0" y="116497"/>
                  <a:pt x="0" y="117715"/>
                </a:cubicBezTo>
                <a:cubicBezTo>
                  <a:pt x="0" y="118934"/>
                  <a:pt x="822" y="119847"/>
                  <a:pt x="1920" y="119847"/>
                </a:cubicBezTo>
                <a:lnTo>
                  <a:pt x="5897" y="119847"/>
                </a:lnTo>
                <a:lnTo>
                  <a:pt x="25920" y="119847"/>
                </a:lnTo>
                <a:lnTo>
                  <a:pt x="37851" y="119847"/>
                </a:lnTo>
                <a:lnTo>
                  <a:pt x="81874" y="119847"/>
                </a:lnTo>
                <a:lnTo>
                  <a:pt x="93942" y="119847"/>
                </a:lnTo>
                <a:lnTo>
                  <a:pt x="113828" y="119847"/>
                </a:lnTo>
                <a:lnTo>
                  <a:pt x="117805" y="119847"/>
                </a:lnTo>
                <a:cubicBezTo>
                  <a:pt x="119040" y="119847"/>
                  <a:pt x="119862" y="118934"/>
                  <a:pt x="119862" y="117715"/>
                </a:cubicBezTo>
                <a:cubicBezTo>
                  <a:pt x="119862" y="116497"/>
                  <a:pt x="119040" y="115431"/>
                  <a:pt x="117805" y="115431"/>
                </a:cubicBezTo>
                <a:close/>
                <a:moveTo>
                  <a:pt x="73920" y="97766"/>
                </a:moveTo>
                <a:lnTo>
                  <a:pt x="45942" y="97766"/>
                </a:lnTo>
                <a:cubicBezTo>
                  <a:pt x="44845" y="97766"/>
                  <a:pt x="43885" y="96700"/>
                  <a:pt x="43885" y="95482"/>
                </a:cubicBezTo>
                <a:cubicBezTo>
                  <a:pt x="43885" y="94263"/>
                  <a:pt x="44845" y="93197"/>
                  <a:pt x="45942" y="93197"/>
                </a:cubicBezTo>
                <a:lnTo>
                  <a:pt x="73920" y="93197"/>
                </a:lnTo>
                <a:cubicBezTo>
                  <a:pt x="75017" y="93197"/>
                  <a:pt x="75840" y="94263"/>
                  <a:pt x="75840" y="95482"/>
                </a:cubicBezTo>
                <a:cubicBezTo>
                  <a:pt x="75840" y="96700"/>
                  <a:pt x="75017" y="97766"/>
                  <a:pt x="73920" y="97766"/>
                </a:cubicBezTo>
                <a:close/>
                <a:moveTo>
                  <a:pt x="73920" y="84365"/>
                </a:moveTo>
                <a:lnTo>
                  <a:pt x="45942" y="84365"/>
                </a:lnTo>
                <a:cubicBezTo>
                  <a:pt x="44845" y="84365"/>
                  <a:pt x="43885" y="83451"/>
                  <a:pt x="43885" y="82233"/>
                </a:cubicBezTo>
                <a:cubicBezTo>
                  <a:pt x="43885" y="81015"/>
                  <a:pt x="44845" y="79949"/>
                  <a:pt x="45942" y="79949"/>
                </a:cubicBezTo>
                <a:lnTo>
                  <a:pt x="73920" y="79949"/>
                </a:lnTo>
                <a:cubicBezTo>
                  <a:pt x="75017" y="79949"/>
                  <a:pt x="75840" y="81015"/>
                  <a:pt x="75840" y="82233"/>
                </a:cubicBezTo>
                <a:cubicBezTo>
                  <a:pt x="75840" y="83451"/>
                  <a:pt x="75017" y="84365"/>
                  <a:pt x="73920" y="84365"/>
                </a:cubicBezTo>
                <a:close/>
                <a:moveTo>
                  <a:pt x="73920" y="71116"/>
                </a:moveTo>
                <a:lnTo>
                  <a:pt x="45942" y="71116"/>
                </a:lnTo>
                <a:cubicBezTo>
                  <a:pt x="44845" y="71116"/>
                  <a:pt x="43885" y="70050"/>
                  <a:pt x="43885" y="68832"/>
                </a:cubicBezTo>
                <a:cubicBezTo>
                  <a:pt x="43885" y="67614"/>
                  <a:pt x="44845" y="66700"/>
                  <a:pt x="45942" y="66700"/>
                </a:cubicBezTo>
                <a:lnTo>
                  <a:pt x="73920" y="66700"/>
                </a:lnTo>
                <a:cubicBezTo>
                  <a:pt x="75017" y="66700"/>
                  <a:pt x="75840" y="67614"/>
                  <a:pt x="75840" y="68832"/>
                </a:cubicBezTo>
                <a:cubicBezTo>
                  <a:pt x="75840" y="70050"/>
                  <a:pt x="75017" y="71116"/>
                  <a:pt x="73920" y="71116"/>
                </a:cubicBezTo>
                <a:close/>
                <a:moveTo>
                  <a:pt x="73920" y="57715"/>
                </a:moveTo>
                <a:lnTo>
                  <a:pt x="45942" y="57715"/>
                </a:lnTo>
                <a:cubicBezTo>
                  <a:pt x="44845" y="57715"/>
                  <a:pt x="43885" y="56802"/>
                  <a:pt x="43885" y="55583"/>
                </a:cubicBezTo>
                <a:cubicBezTo>
                  <a:pt x="43885" y="54365"/>
                  <a:pt x="44845" y="53299"/>
                  <a:pt x="45942" y="53299"/>
                </a:cubicBezTo>
                <a:lnTo>
                  <a:pt x="73920" y="53299"/>
                </a:lnTo>
                <a:cubicBezTo>
                  <a:pt x="75017" y="53299"/>
                  <a:pt x="75840" y="54365"/>
                  <a:pt x="75840" y="55583"/>
                </a:cubicBezTo>
                <a:cubicBezTo>
                  <a:pt x="75840" y="56802"/>
                  <a:pt x="75017" y="57715"/>
                  <a:pt x="73920" y="57715"/>
                </a:cubicBezTo>
                <a:close/>
                <a:moveTo>
                  <a:pt x="73920" y="44467"/>
                </a:moveTo>
                <a:lnTo>
                  <a:pt x="45942" y="44467"/>
                </a:lnTo>
                <a:cubicBezTo>
                  <a:pt x="44845" y="44467"/>
                  <a:pt x="43885" y="43401"/>
                  <a:pt x="43885" y="42182"/>
                </a:cubicBezTo>
                <a:cubicBezTo>
                  <a:pt x="43885" y="40964"/>
                  <a:pt x="44845" y="40050"/>
                  <a:pt x="45942" y="40050"/>
                </a:cubicBezTo>
                <a:lnTo>
                  <a:pt x="73920" y="40050"/>
                </a:lnTo>
                <a:cubicBezTo>
                  <a:pt x="75017" y="40050"/>
                  <a:pt x="75840" y="40964"/>
                  <a:pt x="75840" y="42182"/>
                </a:cubicBezTo>
                <a:cubicBezTo>
                  <a:pt x="75840" y="43401"/>
                  <a:pt x="75017" y="44467"/>
                  <a:pt x="73920" y="44467"/>
                </a:cubicBezTo>
                <a:close/>
                <a:moveTo>
                  <a:pt x="73920" y="31065"/>
                </a:moveTo>
                <a:lnTo>
                  <a:pt x="45942" y="31065"/>
                </a:lnTo>
                <a:cubicBezTo>
                  <a:pt x="44845" y="31065"/>
                  <a:pt x="43885" y="30152"/>
                  <a:pt x="43885" y="28934"/>
                </a:cubicBezTo>
                <a:cubicBezTo>
                  <a:pt x="43885" y="27715"/>
                  <a:pt x="44845" y="26649"/>
                  <a:pt x="45942" y="26649"/>
                </a:cubicBezTo>
                <a:lnTo>
                  <a:pt x="73920" y="26649"/>
                </a:lnTo>
                <a:cubicBezTo>
                  <a:pt x="75017" y="26649"/>
                  <a:pt x="75840" y="27715"/>
                  <a:pt x="75840" y="28934"/>
                </a:cubicBezTo>
                <a:cubicBezTo>
                  <a:pt x="75840" y="30152"/>
                  <a:pt x="75017" y="31065"/>
                  <a:pt x="73920" y="31065"/>
                </a:cubicBezTo>
                <a:close/>
              </a:path>
            </a:pathLst>
          </a:custGeom>
          <a:solidFill>
            <a:srgbClr val="A50000">
              <a:alpha val="3373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41" name="Shape 241"/>
          <p:cNvSpPr/>
          <p:nvPr/>
        </p:nvSpPr>
        <p:spPr>
          <a:xfrm>
            <a:off x="1148555" y="4297171"/>
            <a:ext cx="420300" cy="842700"/>
          </a:xfrm>
          <a:custGeom>
            <a:avLst/>
            <a:gdLst/>
            <a:ahLst/>
            <a:cxnLst/>
            <a:rect l="0" t="0" r="0" b="0"/>
            <a:pathLst>
              <a:path w="120000" h="120000" extrusionOk="0">
                <a:moveTo>
                  <a:pt x="115939" y="43967"/>
                </a:moveTo>
                <a:lnTo>
                  <a:pt x="95915" y="43967"/>
                </a:lnTo>
                <a:lnTo>
                  <a:pt x="95915" y="17992"/>
                </a:lnTo>
                <a:cubicBezTo>
                  <a:pt x="95915" y="16872"/>
                  <a:pt x="94095" y="15962"/>
                  <a:pt x="91855" y="15962"/>
                </a:cubicBezTo>
                <a:lnTo>
                  <a:pt x="63850" y="15962"/>
                </a:lnTo>
                <a:lnTo>
                  <a:pt x="63850" y="1960"/>
                </a:lnTo>
                <a:cubicBezTo>
                  <a:pt x="63850" y="910"/>
                  <a:pt x="62170" y="0"/>
                  <a:pt x="59929" y="0"/>
                </a:cubicBezTo>
                <a:cubicBezTo>
                  <a:pt x="57689" y="0"/>
                  <a:pt x="55869" y="910"/>
                  <a:pt x="55869" y="1960"/>
                </a:cubicBezTo>
                <a:lnTo>
                  <a:pt x="55869" y="15962"/>
                </a:lnTo>
                <a:lnTo>
                  <a:pt x="27864" y="15962"/>
                </a:lnTo>
                <a:cubicBezTo>
                  <a:pt x="25764" y="15962"/>
                  <a:pt x="23943" y="16872"/>
                  <a:pt x="23943" y="17992"/>
                </a:cubicBezTo>
                <a:lnTo>
                  <a:pt x="23943" y="43967"/>
                </a:lnTo>
                <a:lnTo>
                  <a:pt x="3920" y="43967"/>
                </a:lnTo>
                <a:cubicBezTo>
                  <a:pt x="1680" y="43967"/>
                  <a:pt x="0" y="44877"/>
                  <a:pt x="0" y="45997"/>
                </a:cubicBezTo>
                <a:lnTo>
                  <a:pt x="0" y="117899"/>
                </a:lnTo>
                <a:cubicBezTo>
                  <a:pt x="0" y="119019"/>
                  <a:pt x="1680" y="119929"/>
                  <a:pt x="3920" y="119929"/>
                </a:cubicBezTo>
                <a:lnTo>
                  <a:pt x="47887" y="119929"/>
                </a:lnTo>
                <a:lnTo>
                  <a:pt x="47887" y="105927"/>
                </a:lnTo>
                <a:cubicBezTo>
                  <a:pt x="47887" y="104807"/>
                  <a:pt x="49708" y="103967"/>
                  <a:pt x="51948" y="103967"/>
                </a:cubicBezTo>
                <a:lnTo>
                  <a:pt x="67911" y="103967"/>
                </a:lnTo>
                <a:cubicBezTo>
                  <a:pt x="70151" y="103967"/>
                  <a:pt x="71971" y="104807"/>
                  <a:pt x="71971" y="105927"/>
                </a:cubicBezTo>
                <a:lnTo>
                  <a:pt x="71971" y="119929"/>
                </a:lnTo>
                <a:lnTo>
                  <a:pt x="115939" y="119929"/>
                </a:lnTo>
                <a:cubicBezTo>
                  <a:pt x="118039" y="119929"/>
                  <a:pt x="119859" y="119019"/>
                  <a:pt x="119859" y="117899"/>
                </a:cubicBezTo>
                <a:lnTo>
                  <a:pt x="119859" y="45997"/>
                </a:lnTo>
                <a:cubicBezTo>
                  <a:pt x="119859" y="44877"/>
                  <a:pt x="118039" y="43967"/>
                  <a:pt x="115939" y="43967"/>
                </a:cubicBezTo>
                <a:close/>
                <a:moveTo>
                  <a:pt x="43967" y="23943"/>
                </a:moveTo>
                <a:lnTo>
                  <a:pt x="75892" y="23943"/>
                </a:lnTo>
                <a:cubicBezTo>
                  <a:pt x="78133" y="23943"/>
                  <a:pt x="79953" y="24854"/>
                  <a:pt x="79953" y="25974"/>
                </a:cubicBezTo>
                <a:cubicBezTo>
                  <a:pt x="79953" y="27094"/>
                  <a:pt x="78133" y="28004"/>
                  <a:pt x="75892" y="28004"/>
                </a:cubicBezTo>
                <a:lnTo>
                  <a:pt x="43967" y="28004"/>
                </a:lnTo>
                <a:cubicBezTo>
                  <a:pt x="41726" y="28004"/>
                  <a:pt x="39906" y="27094"/>
                  <a:pt x="39906" y="25974"/>
                </a:cubicBezTo>
                <a:cubicBezTo>
                  <a:pt x="39906" y="24854"/>
                  <a:pt x="41726" y="23943"/>
                  <a:pt x="43967" y="23943"/>
                </a:cubicBezTo>
                <a:close/>
                <a:moveTo>
                  <a:pt x="43967" y="35985"/>
                </a:moveTo>
                <a:lnTo>
                  <a:pt x="75892" y="35985"/>
                </a:lnTo>
                <a:cubicBezTo>
                  <a:pt x="78133" y="35985"/>
                  <a:pt x="79953" y="36896"/>
                  <a:pt x="79953" y="37946"/>
                </a:cubicBezTo>
                <a:cubicBezTo>
                  <a:pt x="79953" y="39066"/>
                  <a:pt x="78133" y="39976"/>
                  <a:pt x="75892" y="39976"/>
                </a:cubicBezTo>
                <a:lnTo>
                  <a:pt x="43967" y="39976"/>
                </a:lnTo>
                <a:cubicBezTo>
                  <a:pt x="41726" y="39976"/>
                  <a:pt x="39906" y="39066"/>
                  <a:pt x="39906" y="37946"/>
                </a:cubicBezTo>
                <a:cubicBezTo>
                  <a:pt x="39906" y="36896"/>
                  <a:pt x="41726" y="35985"/>
                  <a:pt x="43967" y="35985"/>
                </a:cubicBezTo>
                <a:close/>
                <a:moveTo>
                  <a:pt x="91855" y="95915"/>
                </a:moveTo>
                <a:lnTo>
                  <a:pt x="27864" y="95915"/>
                </a:lnTo>
                <a:cubicBezTo>
                  <a:pt x="25764" y="95915"/>
                  <a:pt x="23943" y="95075"/>
                  <a:pt x="23943" y="93955"/>
                </a:cubicBezTo>
                <a:cubicBezTo>
                  <a:pt x="23943" y="92835"/>
                  <a:pt x="25764" y="91925"/>
                  <a:pt x="27864" y="91925"/>
                </a:cubicBezTo>
                <a:lnTo>
                  <a:pt x="91855" y="91925"/>
                </a:lnTo>
                <a:cubicBezTo>
                  <a:pt x="94095" y="91925"/>
                  <a:pt x="95915" y="92835"/>
                  <a:pt x="95915" y="93955"/>
                </a:cubicBezTo>
                <a:cubicBezTo>
                  <a:pt x="95915" y="95075"/>
                  <a:pt x="94095" y="95915"/>
                  <a:pt x="91855" y="95915"/>
                </a:cubicBezTo>
                <a:close/>
                <a:moveTo>
                  <a:pt x="91855" y="79953"/>
                </a:moveTo>
                <a:lnTo>
                  <a:pt x="27864" y="79953"/>
                </a:lnTo>
                <a:cubicBezTo>
                  <a:pt x="25764" y="79953"/>
                  <a:pt x="23943" y="79043"/>
                  <a:pt x="23943" y="77922"/>
                </a:cubicBezTo>
                <a:cubicBezTo>
                  <a:pt x="23943" y="76872"/>
                  <a:pt x="25764" y="75962"/>
                  <a:pt x="27864" y="75962"/>
                </a:cubicBezTo>
                <a:lnTo>
                  <a:pt x="91855" y="75962"/>
                </a:lnTo>
                <a:cubicBezTo>
                  <a:pt x="94095" y="75962"/>
                  <a:pt x="95915" y="76872"/>
                  <a:pt x="95915" y="77922"/>
                </a:cubicBezTo>
                <a:cubicBezTo>
                  <a:pt x="95915" y="79043"/>
                  <a:pt x="94095" y="79953"/>
                  <a:pt x="91855" y="79953"/>
                </a:cubicBezTo>
                <a:close/>
                <a:moveTo>
                  <a:pt x="91855" y="63990"/>
                </a:moveTo>
                <a:lnTo>
                  <a:pt x="27864" y="63990"/>
                </a:lnTo>
                <a:cubicBezTo>
                  <a:pt x="25764" y="63990"/>
                  <a:pt x="23943" y="63080"/>
                  <a:pt x="23943" y="61960"/>
                </a:cubicBezTo>
                <a:cubicBezTo>
                  <a:pt x="23943" y="60840"/>
                  <a:pt x="25764" y="59929"/>
                  <a:pt x="27864" y="59929"/>
                </a:cubicBezTo>
                <a:lnTo>
                  <a:pt x="91855" y="59929"/>
                </a:lnTo>
                <a:cubicBezTo>
                  <a:pt x="94095" y="59929"/>
                  <a:pt x="95915" y="60840"/>
                  <a:pt x="95915" y="61960"/>
                </a:cubicBezTo>
                <a:cubicBezTo>
                  <a:pt x="95915" y="63080"/>
                  <a:pt x="94095" y="63990"/>
                  <a:pt x="91855" y="63990"/>
                </a:cubicBezTo>
                <a:close/>
              </a:path>
            </a:pathLst>
          </a:custGeom>
          <a:solidFill>
            <a:srgbClr val="A50000">
              <a:alpha val="2588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42" name="Shape 242"/>
          <p:cNvSpPr/>
          <p:nvPr/>
        </p:nvSpPr>
        <p:spPr>
          <a:xfrm>
            <a:off x="1625099" y="4466127"/>
            <a:ext cx="366000" cy="673500"/>
          </a:xfrm>
          <a:custGeom>
            <a:avLst/>
            <a:gdLst/>
            <a:ahLst/>
            <a:cxnLst/>
            <a:rect l="0" t="0" r="0" b="0"/>
            <a:pathLst>
              <a:path w="120000" h="120000" extrusionOk="0">
                <a:moveTo>
                  <a:pt x="115161" y="0"/>
                </a:moveTo>
                <a:lnTo>
                  <a:pt x="4677" y="0"/>
                </a:lnTo>
                <a:cubicBezTo>
                  <a:pt x="2096" y="0"/>
                  <a:pt x="0" y="1137"/>
                  <a:pt x="0" y="2536"/>
                </a:cubicBezTo>
                <a:lnTo>
                  <a:pt x="0" y="117376"/>
                </a:lnTo>
                <a:cubicBezTo>
                  <a:pt x="0" y="118775"/>
                  <a:pt x="2096" y="119912"/>
                  <a:pt x="4677" y="119912"/>
                </a:cubicBezTo>
                <a:lnTo>
                  <a:pt x="46129" y="119912"/>
                </a:lnTo>
                <a:lnTo>
                  <a:pt x="46129" y="107405"/>
                </a:lnTo>
                <a:cubicBezTo>
                  <a:pt x="46129" y="106005"/>
                  <a:pt x="48225" y="104956"/>
                  <a:pt x="50645" y="104956"/>
                </a:cubicBezTo>
                <a:lnTo>
                  <a:pt x="69193" y="104956"/>
                </a:lnTo>
                <a:cubicBezTo>
                  <a:pt x="71612" y="104956"/>
                  <a:pt x="73709" y="106005"/>
                  <a:pt x="73709" y="107405"/>
                </a:cubicBezTo>
                <a:lnTo>
                  <a:pt x="73709" y="119912"/>
                </a:lnTo>
                <a:lnTo>
                  <a:pt x="115161" y="119912"/>
                </a:lnTo>
                <a:cubicBezTo>
                  <a:pt x="117741" y="119912"/>
                  <a:pt x="119838" y="118775"/>
                  <a:pt x="119838" y="117376"/>
                </a:cubicBezTo>
                <a:lnTo>
                  <a:pt x="119838" y="2536"/>
                </a:lnTo>
                <a:cubicBezTo>
                  <a:pt x="119838" y="1137"/>
                  <a:pt x="117741" y="0"/>
                  <a:pt x="115161" y="0"/>
                </a:cubicBezTo>
                <a:close/>
                <a:moveTo>
                  <a:pt x="96774" y="94897"/>
                </a:moveTo>
                <a:lnTo>
                  <a:pt x="23064" y="94897"/>
                </a:lnTo>
                <a:cubicBezTo>
                  <a:pt x="20483" y="94897"/>
                  <a:pt x="18548" y="93848"/>
                  <a:pt x="18548" y="92448"/>
                </a:cubicBezTo>
                <a:cubicBezTo>
                  <a:pt x="18548" y="91049"/>
                  <a:pt x="20483" y="89912"/>
                  <a:pt x="23064" y="89912"/>
                </a:cubicBezTo>
                <a:lnTo>
                  <a:pt x="96774" y="89912"/>
                </a:lnTo>
                <a:cubicBezTo>
                  <a:pt x="99354" y="89912"/>
                  <a:pt x="101451" y="91049"/>
                  <a:pt x="101451" y="92448"/>
                </a:cubicBezTo>
                <a:cubicBezTo>
                  <a:pt x="101451" y="93848"/>
                  <a:pt x="99354" y="94897"/>
                  <a:pt x="96774" y="94897"/>
                </a:cubicBezTo>
                <a:close/>
                <a:moveTo>
                  <a:pt x="96774" y="79941"/>
                </a:moveTo>
                <a:lnTo>
                  <a:pt x="23064" y="79941"/>
                </a:lnTo>
                <a:cubicBezTo>
                  <a:pt x="20483" y="79941"/>
                  <a:pt x="18548" y="78892"/>
                  <a:pt x="18548" y="77492"/>
                </a:cubicBezTo>
                <a:cubicBezTo>
                  <a:pt x="18548" y="76180"/>
                  <a:pt x="20483" y="74956"/>
                  <a:pt x="23064" y="74956"/>
                </a:cubicBezTo>
                <a:lnTo>
                  <a:pt x="96774" y="74956"/>
                </a:lnTo>
                <a:cubicBezTo>
                  <a:pt x="99354" y="74956"/>
                  <a:pt x="101451" y="76180"/>
                  <a:pt x="101451" y="77492"/>
                </a:cubicBezTo>
                <a:cubicBezTo>
                  <a:pt x="101451" y="78892"/>
                  <a:pt x="99354" y="79941"/>
                  <a:pt x="96774" y="79941"/>
                </a:cubicBezTo>
                <a:close/>
                <a:moveTo>
                  <a:pt x="96774" y="64985"/>
                </a:moveTo>
                <a:lnTo>
                  <a:pt x="23064" y="64985"/>
                </a:lnTo>
                <a:cubicBezTo>
                  <a:pt x="20483" y="64985"/>
                  <a:pt x="18548" y="63848"/>
                  <a:pt x="18548" y="62448"/>
                </a:cubicBezTo>
                <a:cubicBezTo>
                  <a:pt x="18548" y="61049"/>
                  <a:pt x="20483" y="60000"/>
                  <a:pt x="23064" y="60000"/>
                </a:cubicBezTo>
                <a:lnTo>
                  <a:pt x="96774" y="60000"/>
                </a:lnTo>
                <a:cubicBezTo>
                  <a:pt x="99354" y="60000"/>
                  <a:pt x="101451" y="61049"/>
                  <a:pt x="101451" y="62448"/>
                </a:cubicBezTo>
                <a:cubicBezTo>
                  <a:pt x="101451" y="63848"/>
                  <a:pt x="99354" y="64985"/>
                  <a:pt x="96774" y="64985"/>
                </a:cubicBezTo>
                <a:close/>
                <a:moveTo>
                  <a:pt x="96774" y="50029"/>
                </a:moveTo>
                <a:lnTo>
                  <a:pt x="23064" y="50029"/>
                </a:lnTo>
                <a:cubicBezTo>
                  <a:pt x="20483" y="50029"/>
                  <a:pt x="18548" y="48892"/>
                  <a:pt x="18548" y="47492"/>
                </a:cubicBezTo>
                <a:cubicBezTo>
                  <a:pt x="18548" y="46093"/>
                  <a:pt x="20483" y="44956"/>
                  <a:pt x="23064" y="44956"/>
                </a:cubicBezTo>
                <a:lnTo>
                  <a:pt x="96774" y="44956"/>
                </a:lnTo>
                <a:cubicBezTo>
                  <a:pt x="99354" y="44956"/>
                  <a:pt x="101451" y="46093"/>
                  <a:pt x="101451" y="47492"/>
                </a:cubicBezTo>
                <a:cubicBezTo>
                  <a:pt x="101451" y="48892"/>
                  <a:pt x="99354" y="50029"/>
                  <a:pt x="96774" y="50029"/>
                </a:cubicBezTo>
                <a:close/>
                <a:moveTo>
                  <a:pt x="96774" y="34985"/>
                </a:moveTo>
                <a:lnTo>
                  <a:pt x="23064" y="34985"/>
                </a:lnTo>
                <a:cubicBezTo>
                  <a:pt x="20483" y="34985"/>
                  <a:pt x="18548" y="33935"/>
                  <a:pt x="18548" y="32536"/>
                </a:cubicBezTo>
                <a:cubicBezTo>
                  <a:pt x="18548" y="31224"/>
                  <a:pt x="20483" y="30000"/>
                  <a:pt x="23064" y="30000"/>
                </a:cubicBezTo>
                <a:lnTo>
                  <a:pt x="96774" y="30000"/>
                </a:lnTo>
                <a:cubicBezTo>
                  <a:pt x="99354" y="30000"/>
                  <a:pt x="101451" y="31224"/>
                  <a:pt x="101451" y="32536"/>
                </a:cubicBezTo>
                <a:cubicBezTo>
                  <a:pt x="101451" y="33935"/>
                  <a:pt x="99354" y="34985"/>
                  <a:pt x="96774" y="34985"/>
                </a:cubicBezTo>
                <a:close/>
                <a:moveTo>
                  <a:pt x="96774" y="20029"/>
                </a:moveTo>
                <a:lnTo>
                  <a:pt x="23064" y="20029"/>
                </a:lnTo>
                <a:cubicBezTo>
                  <a:pt x="20483" y="20029"/>
                  <a:pt x="18548" y="18892"/>
                  <a:pt x="18548" y="17492"/>
                </a:cubicBezTo>
                <a:cubicBezTo>
                  <a:pt x="18548" y="16180"/>
                  <a:pt x="20483" y="15043"/>
                  <a:pt x="23064" y="15043"/>
                </a:cubicBezTo>
                <a:lnTo>
                  <a:pt x="96774" y="15043"/>
                </a:lnTo>
                <a:cubicBezTo>
                  <a:pt x="99354" y="15043"/>
                  <a:pt x="101451" y="16180"/>
                  <a:pt x="101451" y="17492"/>
                </a:cubicBezTo>
                <a:cubicBezTo>
                  <a:pt x="101451" y="18892"/>
                  <a:pt x="99354" y="20029"/>
                  <a:pt x="96774" y="20029"/>
                </a:cubicBezTo>
                <a:close/>
              </a:path>
            </a:pathLst>
          </a:custGeom>
          <a:solidFill>
            <a:srgbClr val="A50000">
              <a:alpha val="3373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43" name="Shape 243"/>
          <p:cNvSpPr/>
          <p:nvPr/>
        </p:nvSpPr>
        <p:spPr>
          <a:xfrm>
            <a:off x="507385" y="4552772"/>
            <a:ext cx="587100" cy="587100"/>
          </a:xfrm>
          <a:custGeom>
            <a:avLst/>
            <a:gdLst/>
            <a:ahLst/>
            <a:cxnLst/>
            <a:rect l="0" t="0" r="0" b="0"/>
            <a:pathLst>
              <a:path w="120000" h="120000" extrusionOk="0">
                <a:moveTo>
                  <a:pt x="117894" y="47959"/>
                </a:moveTo>
                <a:lnTo>
                  <a:pt x="111879" y="47959"/>
                </a:lnTo>
                <a:lnTo>
                  <a:pt x="111879" y="37926"/>
                </a:lnTo>
                <a:cubicBezTo>
                  <a:pt x="111879" y="36822"/>
                  <a:pt x="110977" y="35919"/>
                  <a:pt x="109874" y="35919"/>
                </a:cubicBezTo>
                <a:lnTo>
                  <a:pt x="89924" y="35919"/>
                </a:lnTo>
                <a:cubicBezTo>
                  <a:pt x="88822" y="35919"/>
                  <a:pt x="87919" y="36822"/>
                  <a:pt x="87919" y="37926"/>
                </a:cubicBezTo>
                <a:lnTo>
                  <a:pt x="87919" y="47959"/>
                </a:lnTo>
                <a:lnTo>
                  <a:pt x="81904" y="47959"/>
                </a:lnTo>
                <a:cubicBezTo>
                  <a:pt x="80802" y="47959"/>
                  <a:pt x="79899" y="48862"/>
                  <a:pt x="79899" y="49966"/>
                </a:cubicBezTo>
                <a:lnTo>
                  <a:pt x="79899" y="67926"/>
                </a:lnTo>
                <a:lnTo>
                  <a:pt x="47919" y="67926"/>
                </a:lnTo>
                <a:lnTo>
                  <a:pt x="47919" y="37926"/>
                </a:lnTo>
                <a:cubicBezTo>
                  <a:pt x="47919" y="36822"/>
                  <a:pt x="47117" y="35919"/>
                  <a:pt x="46015" y="35919"/>
                </a:cubicBezTo>
                <a:lnTo>
                  <a:pt x="40000" y="35919"/>
                </a:lnTo>
                <a:lnTo>
                  <a:pt x="40000" y="21973"/>
                </a:lnTo>
                <a:cubicBezTo>
                  <a:pt x="40000" y="20869"/>
                  <a:pt x="39097" y="19966"/>
                  <a:pt x="37994" y="19966"/>
                </a:cubicBezTo>
                <a:lnTo>
                  <a:pt x="23959" y="19966"/>
                </a:lnTo>
                <a:lnTo>
                  <a:pt x="23959" y="2006"/>
                </a:lnTo>
                <a:cubicBezTo>
                  <a:pt x="23959" y="903"/>
                  <a:pt x="23057" y="0"/>
                  <a:pt x="21954" y="0"/>
                </a:cubicBezTo>
                <a:cubicBezTo>
                  <a:pt x="20852" y="0"/>
                  <a:pt x="20050" y="903"/>
                  <a:pt x="20050" y="2006"/>
                </a:cubicBezTo>
                <a:lnTo>
                  <a:pt x="20050" y="19966"/>
                </a:lnTo>
                <a:lnTo>
                  <a:pt x="10025" y="19966"/>
                </a:lnTo>
                <a:cubicBezTo>
                  <a:pt x="8922" y="19966"/>
                  <a:pt x="8020" y="20869"/>
                  <a:pt x="8020" y="21973"/>
                </a:cubicBezTo>
                <a:lnTo>
                  <a:pt x="8020" y="35919"/>
                </a:lnTo>
                <a:lnTo>
                  <a:pt x="2005" y="35919"/>
                </a:lnTo>
                <a:cubicBezTo>
                  <a:pt x="902" y="35919"/>
                  <a:pt x="0" y="36822"/>
                  <a:pt x="0" y="37926"/>
                </a:cubicBezTo>
                <a:lnTo>
                  <a:pt x="0" y="117892"/>
                </a:lnTo>
                <a:cubicBezTo>
                  <a:pt x="0" y="118996"/>
                  <a:pt x="902" y="119899"/>
                  <a:pt x="2005" y="119899"/>
                </a:cubicBezTo>
                <a:lnTo>
                  <a:pt x="16040" y="119899"/>
                </a:lnTo>
                <a:lnTo>
                  <a:pt x="16040" y="105953"/>
                </a:lnTo>
                <a:cubicBezTo>
                  <a:pt x="16040" y="104849"/>
                  <a:pt x="16942" y="103946"/>
                  <a:pt x="18045" y="103946"/>
                </a:cubicBezTo>
                <a:lnTo>
                  <a:pt x="25964" y="103946"/>
                </a:lnTo>
                <a:cubicBezTo>
                  <a:pt x="27067" y="103946"/>
                  <a:pt x="27969" y="104849"/>
                  <a:pt x="27969" y="105953"/>
                </a:cubicBezTo>
                <a:lnTo>
                  <a:pt x="27969" y="119899"/>
                </a:lnTo>
                <a:lnTo>
                  <a:pt x="46015" y="119899"/>
                </a:lnTo>
                <a:lnTo>
                  <a:pt x="81904" y="119899"/>
                </a:lnTo>
                <a:lnTo>
                  <a:pt x="95839" y="119899"/>
                </a:lnTo>
                <a:lnTo>
                  <a:pt x="95839" y="105953"/>
                </a:lnTo>
                <a:cubicBezTo>
                  <a:pt x="95839" y="104849"/>
                  <a:pt x="96741" y="103946"/>
                  <a:pt x="97844" y="103946"/>
                </a:cubicBezTo>
                <a:lnTo>
                  <a:pt x="105864" y="103946"/>
                </a:lnTo>
                <a:cubicBezTo>
                  <a:pt x="106967" y="103946"/>
                  <a:pt x="107869" y="104849"/>
                  <a:pt x="107869" y="105953"/>
                </a:cubicBezTo>
                <a:lnTo>
                  <a:pt x="107869" y="119899"/>
                </a:lnTo>
                <a:lnTo>
                  <a:pt x="117894" y="119899"/>
                </a:lnTo>
                <a:cubicBezTo>
                  <a:pt x="118997" y="119899"/>
                  <a:pt x="119899" y="118996"/>
                  <a:pt x="119899" y="117892"/>
                </a:cubicBezTo>
                <a:lnTo>
                  <a:pt x="119899" y="49966"/>
                </a:lnTo>
                <a:cubicBezTo>
                  <a:pt x="119899" y="48862"/>
                  <a:pt x="118997" y="47959"/>
                  <a:pt x="117894" y="47959"/>
                </a:cubicBezTo>
                <a:close/>
                <a:moveTo>
                  <a:pt x="18045" y="27993"/>
                </a:moveTo>
                <a:lnTo>
                  <a:pt x="29974" y="27993"/>
                </a:lnTo>
                <a:cubicBezTo>
                  <a:pt x="31077" y="27993"/>
                  <a:pt x="31979" y="28896"/>
                  <a:pt x="31979" y="30000"/>
                </a:cubicBezTo>
                <a:cubicBezTo>
                  <a:pt x="31979" y="31103"/>
                  <a:pt x="31077" y="32006"/>
                  <a:pt x="29974" y="32006"/>
                </a:cubicBezTo>
                <a:lnTo>
                  <a:pt x="18045" y="32006"/>
                </a:lnTo>
                <a:cubicBezTo>
                  <a:pt x="16942" y="32006"/>
                  <a:pt x="16040" y="31103"/>
                  <a:pt x="16040" y="30000"/>
                </a:cubicBezTo>
                <a:cubicBezTo>
                  <a:pt x="16040" y="28896"/>
                  <a:pt x="16942" y="27993"/>
                  <a:pt x="18045" y="27993"/>
                </a:cubicBezTo>
                <a:close/>
                <a:moveTo>
                  <a:pt x="37994" y="95919"/>
                </a:moveTo>
                <a:lnTo>
                  <a:pt x="10025" y="95919"/>
                </a:lnTo>
                <a:cubicBezTo>
                  <a:pt x="8922" y="95919"/>
                  <a:pt x="8020" y="95016"/>
                  <a:pt x="8020" y="93913"/>
                </a:cubicBezTo>
                <a:cubicBezTo>
                  <a:pt x="8020" y="92809"/>
                  <a:pt x="8922" y="91906"/>
                  <a:pt x="10025" y="91906"/>
                </a:cubicBezTo>
                <a:lnTo>
                  <a:pt x="37994" y="91906"/>
                </a:lnTo>
                <a:cubicBezTo>
                  <a:pt x="39097" y="91906"/>
                  <a:pt x="40000" y="92809"/>
                  <a:pt x="40000" y="93913"/>
                </a:cubicBezTo>
                <a:cubicBezTo>
                  <a:pt x="40000" y="95016"/>
                  <a:pt x="39097" y="95919"/>
                  <a:pt x="37994" y="95919"/>
                </a:cubicBezTo>
                <a:close/>
                <a:moveTo>
                  <a:pt x="37994" y="87892"/>
                </a:moveTo>
                <a:lnTo>
                  <a:pt x="10025" y="87892"/>
                </a:lnTo>
                <a:cubicBezTo>
                  <a:pt x="8922" y="87892"/>
                  <a:pt x="8020" y="86989"/>
                  <a:pt x="8020" y="85886"/>
                </a:cubicBezTo>
                <a:cubicBezTo>
                  <a:pt x="8020" y="84782"/>
                  <a:pt x="8922" y="83879"/>
                  <a:pt x="10025" y="83879"/>
                </a:cubicBezTo>
                <a:lnTo>
                  <a:pt x="37994" y="83879"/>
                </a:lnTo>
                <a:cubicBezTo>
                  <a:pt x="39097" y="83879"/>
                  <a:pt x="40000" y="84782"/>
                  <a:pt x="40000" y="85886"/>
                </a:cubicBezTo>
                <a:cubicBezTo>
                  <a:pt x="40000" y="86989"/>
                  <a:pt x="39097" y="87892"/>
                  <a:pt x="37994" y="87892"/>
                </a:cubicBezTo>
                <a:close/>
                <a:moveTo>
                  <a:pt x="37994" y="79966"/>
                </a:moveTo>
                <a:lnTo>
                  <a:pt x="10025" y="79966"/>
                </a:lnTo>
                <a:cubicBezTo>
                  <a:pt x="8922" y="79966"/>
                  <a:pt x="8020" y="79063"/>
                  <a:pt x="8020" y="77959"/>
                </a:cubicBezTo>
                <a:cubicBezTo>
                  <a:pt x="8020" y="76856"/>
                  <a:pt x="8922" y="75953"/>
                  <a:pt x="10025" y="75953"/>
                </a:cubicBezTo>
                <a:lnTo>
                  <a:pt x="37994" y="75953"/>
                </a:lnTo>
                <a:cubicBezTo>
                  <a:pt x="39097" y="75953"/>
                  <a:pt x="40000" y="76856"/>
                  <a:pt x="40000" y="77959"/>
                </a:cubicBezTo>
                <a:cubicBezTo>
                  <a:pt x="40000" y="79063"/>
                  <a:pt x="39097" y="79966"/>
                  <a:pt x="37994" y="79966"/>
                </a:cubicBezTo>
                <a:close/>
                <a:moveTo>
                  <a:pt x="37994" y="71939"/>
                </a:moveTo>
                <a:lnTo>
                  <a:pt x="10025" y="71939"/>
                </a:lnTo>
                <a:cubicBezTo>
                  <a:pt x="8922" y="71939"/>
                  <a:pt x="8020" y="71036"/>
                  <a:pt x="8020" y="69933"/>
                </a:cubicBezTo>
                <a:cubicBezTo>
                  <a:pt x="8020" y="68829"/>
                  <a:pt x="8922" y="67926"/>
                  <a:pt x="10025" y="67926"/>
                </a:cubicBezTo>
                <a:lnTo>
                  <a:pt x="37994" y="67926"/>
                </a:lnTo>
                <a:cubicBezTo>
                  <a:pt x="39097" y="67926"/>
                  <a:pt x="40000" y="68829"/>
                  <a:pt x="40000" y="69933"/>
                </a:cubicBezTo>
                <a:cubicBezTo>
                  <a:pt x="40000" y="71036"/>
                  <a:pt x="39097" y="71939"/>
                  <a:pt x="37994" y="71939"/>
                </a:cubicBezTo>
                <a:close/>
                <a:moveTo>
                  <a:pt x="37994" y="63913"/>
                </a:moveTo>
                <a:lnTo>
                  <a:pt x="10025" y="63913"/>
                </a:lnTo>
                <a:cubicBezTo>
                  <a:pt x="8922" y="63913"/>
                  <a:pt x="8020" y="63010"/>
                  <a:pt x="8020" y="61906"/>
                </a:cubicBezTo>
                <a:cubicBezTo>
                  <a:pt x="8020" y="60802"/>
                  <a:pt x="8922" y="59899"/>
                  <a:pt x="10025" y="59899"/>
                </a:cubicBezTo>
                <a:lnTo>
                  <a:pt x="37994" y="59899"/>
                </a:lnTo>
                <a:cubicBezTo>
                  <a:pt x="39097" y="59899"/>
                  <a:pt x="40000" y="60802"/>
                  <a:pt x="40000" y="61906"/>
                </a:cubicBezTo>
                <a:cubicBezTo>
                  <a:pt x="40000" y="63010"/>
                  <a:pt x="39097" y="63913"/>
                  <a:pt x="37994" y="63913"/>
                </a:cubicBezTo>
                <a:close/>
                <a:moveTo>
                  <a:pt x="37994" y="55986"/>
                </a:moveTo>
                <a:lnTo>
                  <a:pt x="10025" y="55986"/>
                </a:lnTo>
                <a:cubicBezTo>
                  <a:pt x="8922" y="55986"/>
                  <a:pt x="8020" y="55083"/>
                  <a:pt x="8020" y="53979"/>
                </a:cubicBezTo>
                <a:cubicBezTo>
                  <a:pt x="8020" y="52876"/>
                  <a:pt x="8922" y="51973"/>
                  <a:pt x="10025" y="51973"/>
                </a:cubicBezTo>
                <a:lnTo>
                  <a:pt x="37994" y="51973"/>
                </a:lnTo>
                <a:cubicBezTo>
                  <a:pt x="39097" y="51973"/>
                  <a:pt x="40000" y="52876"/>
                  <a:pt x="40000" y="53979"/>
                </a:cubicBezTo>
                <a:cubicBezTo>
                  <a:pt x="40000" y="55083"/>
                  <a:pt x="39097" y="55986"/>
                  <a:pt x="37994" y="55986"/>
                </a:cubicBezTo>
                <a:close/>
                <a:moveTo>
                  <a:pt x="37994" y="47959"/>
                </a:moveTo>
                <a:lnTo>
                  <a:pt x="10025" y="47959"/>
                </a:lnTo>
                <a:cubicBezTo>
                  <a:pt x="8922" y="47959"/>
                  <a:pt x="8020" y="47056"/>
                  <a:pt x="8020" y="45953"/>
                </a:cubicBezTo>
                <a:cubicBezTo>
                  <a:pt x="8020" y="44849"/>
                  <a:pt x="8922" y="43946"/>
                  <a:pt x="10025" y="43946"/>
                </a:cubicBezTo>
                <a:lnTo>
                  <a:pt x="37994" y="43946"/>
                </a:lnTo>
                <a:cubicBezTo>
                  <a:pt x="39097" y="43946"/>
                  <a:pt x="40000" y="44849"/>
                  <a:pt x="40000" y="45953"/>
                </a:cubicBezTo>
                <a:cubicBezTo>
                  <a:pt x="40000" y="47056"/>
                  <a:pt x="39097" y="47959"/>
                  <a:pt x="37994" y="47959"/>
                </a:cubicBezTo>
                <a:close/>
                <a:moveTo>
                  <a:pt x="73884" y="99933"/>
                </a:moveTo>
                <a:lnTo>
                  <a:pt x="53934" y="99933"/>
                </a:lnTo>
                <a:cubicBezTo>
                  <a:pt x="52832" y="99933"/>
                  <a:pt x="51929" y="99030"/>
                  <a:pt x="51929" y="97926"/>
                </a:cubicBezTo>
                <a:cubicBezTo>
                  <a:pt x="51929" y="96822"/>
                  <a:pt x="52832" y="95919"/>
                  <a:pt x="53934" y="95919"/>
                </a:cubicBezTo>
                <a:lnTo>
                  <a:pt x="73884" y="95919"/>
                </a:lnTo>
                <a:cubicBezTo>
                  <a:pt x="74987" y="95919"/>
                  <a:pt x="75889" y="96822"/>
                  <a:pt x="75889" y="97926"/>
                </a:cubicBezTo>
                <a:cubicBezTo>
                  <a:pt x="75889" y="99030"/>
                  <a:pt x="74987" y="99933"/>
                  <a:pt x="73884" y="99933"/>
                </a:cubicBezTo>
                <a:close/>
                <a:moveTo>
                  <a:pt x="73884" y="91906"/>
                </a:moveTo>
                <a:lnTo>
                  <a:pt x="53934" y="91906"/>
                </a:lnTo>
                <a:cubicBezTo>
                  <a:pt x="52832" y="91906"/>
                  <a:pt x="51929" y="91003"/>
                  <a:pt x="51929" y="89899"/>
                </a:cubicBezTo>
                <a:cubicBezTo>
                  <a:pt x="51929" y="88795"/>
                  <a:pt x="52832" y="87892"/>
                  <a:pt x="53934" y="87892"/>
                </a:cubicBezTo>
                <a:lnTo>
                  <a:pt x="73884" y="87892"/>
                </a:lnTo>
                <a:cubicBezTo>
                  <a:pt x="74987" y="87892"/>
                  <a:pt x="75889" y="88795"/>
                  <a:pt x="75889" y="89899"/>
                </a:cubicBezTo>
                <a:cubicBezTo>
                  <a:pt x="75889" y="91003"/>
                  <a:pt x="74987" y="91906"/>
                  <a:pt x="73884" y="91906"/>
                </a:cubicBezTo>
                <a:close/>
                <a:moveTo>
                  <a:pt x="73884" y="83879"/>
                </a:moveTo>
                <a:lnTo>
                  <a:pt x="53934" y="83879"/>
                </a:lnTo>
                <a:cubicBezTo>
                  <a:pt x="52832" y="83879"/>
                  <a:pt x="51929" y="82976"/>
                  <a:pt x="51929" y="81872"/>
                </a:cubicBezTo>
                <a:cubicBezTo>
                  <a:pt x="51929" y="80769"/>
                  <a:pt x="52832" y="79966"/>
                  <a:pt x="53934" y="79966"/>
                </a:cubicBezTo>
                <a:lnTo>
                  <a:pt x="73884" y="79966"/>
                </a:lnTo>
                <a:cubicBezTo>
                  <a:pt x="74987" y="79966"/>
                  <a:pt x="75889" y="80769"/>
                  <a:pt x="75889" y="81872"/>
                </a:cubicBezTo>
                <a:cubicBezTo>
                  <a:pt x="75889" y="82976"/>
                  <a:pt x="74987" y="83879"/>
                  <a:pt x="73884" y="83879"/>
                </a:cubicBezTo>
                <a:close/>
                <a:moveTo>
                  <a:pt x="109874" y="99933"/>
                </a:moveTo>
                <a:lnTo>
                  <a:pt x="89924" y="99933"/>
                </a:lnTo>
                <a:cubicBezTo>
                  <a:pt x="88822" y="99933"/>
                  <a:pt x="87919" y="99030"/>
                  <a:pt x="87919" y="97926"/>
                </a:cubicBezTo>
                <a:cubicBezTo>
                  <a:pt x="87919" y="96822"/>
                  <a:pt x="88822" y="95919"/>
                  <a:pt x="89924" y="95919"/>
                </a:cubicBezTo>
                <a:lnTo>
                  <a:pt x="109874" y="95919"/>
                </a:lnTo>
                <a:cubicBezTo>
                  <a:pt x="110977" y="95919"/>
                  <a:pt x="111879" y="96822"/>
                  <a:pt x="111879" y="97926"/>
                </a:cubicBezTo>
                <a:cubicBezTo>
                  <a:pt x="111879" y="99030"/>
                  <a:pt x="110977" y="99933"/>
                  <a:pt x="109874" y="99933"/>
                </a:cubicBezTo>
                <a:close/>
                <a:moveTo>
                  <a:pt x="109874" y="91906"/>
                </a:moveTo>
                <a:lnTo>
                  <a:pt x="89924" y="91906"/>
                </a:lnTo>
                <a:cubicBezTo>
                  <a:pt x="88822" y="91906"/>
                  <a:pt x="87919" y="91003"/>
                  <a:pt x="87919" y="89899"/>
                </a:cubicBezTo>
                <a:cubicBezTo>
                  <a:pt x="87919" y="88795"/>
                  <a:pt x="88822" y="87892"/>
                  <a:pt x="89924" y="87892"/>
                </a:cubicBezTo>
                <a:lnTo>
                  <a:pt x="109874" y="87892"/>
                </a:lnTo>
                <a:cubicBezTo>
                  <a:pt x="110977" y="87892"/>
                  <a:pt x="111879" y="88795"/>
                  <a:pt x="111879" y="89899"/>
                </a:cubicBezTo>
                <a:cubicBezTo>
                  <a:pt x="111879" y="91003"/>
                  <a:pt x="110977" y="91906"/>
                  <a:pt x="109874" y="91906"/>
                </a:cubicBezTo>
                <a:close/>
                <a:moveTo>
                  <a:pt x="109874" y="83879"/>
                </a:moveTo>
                <a:lnTo>
                  <a:pt x="89924" y="83879"/>
                </a:lnTo>
                <a:cubicBezTo>
                  <a:pt x="88822" y="83879"/>
                  <a:pt x="87919" y="82976"/>
                  <a:pt x="87919" y="81872"/>
                </a:cubicBezTo>
                <a:cubicBezTo>
                  <a:pt x="87919" y="80769"/>
                  <a:pt x="88822" y="79966"/>
                  <a:pt x="89924" y="79966"/>
                </a:cubicBezTo>
                <a:lnTo>
                  <a:pt x="109874" y="79966"/>
                </a:lnTo>
                <a:cubicBezTo>
                  <a:pt x="110977" y="79966"/>
                  <a:pt x="111879" y="80769"/>
                  <a:pt x="111879" y="81872"/>
                </a:cubicBezTo>
                <a:cubicBezTo>
                  <a:pt x="111879" y="82976"/>
                  <a:pt x="110977" y="83879"/>
                  <a:pt x="109874" y="83879"/>
                </a:cubicBezTo>
                <a:close/>
                <a:moveTo>
                  <a:pt x="109874" y="75953"/>
                </a:moveTo>
                <a:lnTo>
                  <a:pt x="89924" y="75953"/>
                </a:lnTo>
                <a:cubicBezTo>
                  <a:pt x="88822" y="75953"/>
                  <a:pt x="87919" y="75050"/>
                  <a:pt x="87919" y="73946"/>
                </a:cubicBezTo>
                <a:cubicBezTo>
                  <a:pt x="87919" y="72842"/>
                  <a:pt x="88822" y="71939"/>
                  <a:pt x="89924" y="71939"/>
                </a:cubicBezTo>
                <a:lnTo>
                  <a:pt x="109874" y="71939"/>
                </a:lnTo>
                <a:cubicBezTo>
                  <a:pt x="110977" y="71939"/>
                  <a:pt x="111879" y="72842"/>
                  <a:pt x="111879" y="73946"/>
                </a:cubicBezTo>
                <a:cubicBezTo>
                  <a:pt x="111879" y="75050"/>
                  <a:pt x="110977" y="75953"/>
                  <a:pt x="109874" y="75953"/>
                </a:cubicBezTo>
                <a:close/>
                <a:moveTo>
                  <a:pt x="109874" y="67926"/>
                </a:moveTo>
                <a:lnTo>
                  <a:pt x="89924" y="67926"/>
                </a:lnTo>
                <a:cubicBezTo>
                  <a:pt x="88822" y="67926"/>
                  <a:pt x="87919" y="67023"/>
                  <a:pt x="87919" y="65919"/>
                </a:cubicBezTo>
                <a:cubicBezTo>
                  <a:pt x="87919" y="64816"/>
                  <a:pt x="88822" y="63913"/>
                  <a:pt x="89924" y="63913"/>
                </a:cubicBezTo>
                <a:lnTo>
                  <a:pt x="109874" y="63913"/>
                </a:lnTo>
                <a:cubicBezTo>
                  <a:pt x="110977" y="63913"/>
                  <a:pt x="111879" y="64816"/>
                  <a:pt x="111879" y="65919"/>
                </a:cubicBezTo>
                <a:cubicBezTo>
                  <a:pt x="111879" y="67023"/>
                  <a:pt x="110977" y="67926"/>
                  <a:pt x="109874" y="67926"/>
                </a:cubicBezTo>
                <a:close/>
                <a:moveTo>
                  <a:pt x="109874" y="59899"/>
                </a:moveTo>
                <a:lnTo>
                  <a:pt x="89924" y="59899"/>
                </a:lnTo>
                <a:cubicBezTo>
                  <a:pt x="88822" y="59899"/>
                  <a:pt x="87919" y="58996"/>
                  <a:pt x="87919" y="57892"/>
                </a:cubicBezTo>
                <a:cubicBezTo>
                  <a:pt x="87919" y="56789"/>
                  <a:pt x="88822" y="55986"/>
                  <a:pt x="89924" y="55986"/>
                </a:cubicBezTo>
                <a:lnTo>
                  <a:pt x="109874" y="55986"/>
                </a:lnTo>
                <a:cubicBezTo>
                  <a:pt x="110977" y="55986"/>
                  <a:pt x="111879" y="56789"/>
                  <a:pt x="111879" y="57892"/>
                </a:cubicBezTo>
                <a:cubicBezTo>
                  <a:pt x="111879" y="58996"/>
                  <a:pt x="110977" y="59899"/>
                  <a:pt x="109874" y="59899"/>
                </a:cubicBezTo>
                <a:close/>
              </a:path>
            </a:pathLst>
          </a:custGeom>
          <a:solidFill>
            <a:srgbClr val="A50000">
              <a:alpha val="4667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44" name="Shape 244"/>
          <p:cNvSpPr/>
          <p:nvPr/>
        </p:nvSpPr>
        <p:spPr>
          <a:xfrm>
            <a:off x="2188288" y="4708733"/>
            <a:ext cx="201300" cy="431100"/>
          </a:xfrm>
          <a:custGeom>
            <a:avLst/>
            <a:gdLst/>
            <a:ahLst/>
            <a:cxnLst/>
            <a:rect l="0" t="0" r="0" b="0"/>
            <a:pathLst>
              <a:path w="120000" h="120000" extrusionOk="0">
                <a:moveTo>
                  <a:pt x="115599" y="0"/>
                </a:moveTo>
                <a:lnTo>
                  <a:pt x="4400" y="0"/>
                </a:lnTo>
                <a:cubicBezTo>
                  <a:pt x="2053" y="0"/>
                  <a:pt x="0" y="958"/>
                  <a:pt x="0" y="2054"/>
                </a:cubicBezTo>
                <a:lnTo>
                  <a:pt x="0" y="8082"/>
                </a:lnTo>
                <a:lnTo>
                  <a:pt x="72762" y="8082"/>
                </a:lnTo>
                <a:cubicBezTo>
                  <a:pt x="75110" y="8082"/>
                  <a:pt x="76870" y="8904"/>
                  <a:pt x="76870" y="10000"/>
                </a:cubicBezTo>
                <a:cubicBezTo>
                  <a:pt x="76870" y="11095"/>
                  <a:pt x="75110" y="12054"/>
                  <a:pt x="72762" y="12054"/>
                </a:cubicBezTo>
                <a:lnTo>
                  <a:pt x="0" y="12054"/>
                </a:lnTo>
                <a:lnTo>
                  <a:pt x="0" y="20000"/>
                </a:lnTo>
                <a:lnTo>
                  <a:pt x="55158" y="20000"/>
                </a:lnTo>
                <a:cubicBezTo>
                  <a:pt x="57506" y="20000"/>
                  <a:pt x="59559" y="20958"/>
                  <a:pt x="59559" y="22054"/>
                </a:cubicBezTo>
                <a:cubicBezTo>
                  <a:pt x="59559" y="23150"/>
                  <a:pt x="57506" y="23972"/>
                  <a:pt x="55158" y="23972"/>
                </a:cubicBezTo>
                <a:lnTo>
                  <a:pt x="0" y="23972"/>
                </a:lnTo>
                <a:lnTo>
                  <a:pt x="0" y="32054"/>
                </a:lnTo>
                <a:lnTo>
                  <a:pt x="37555" y="32054"/>
                </a:lnTo>
                <a:cubicBezTo>
                  <a:pt x="39902" y="32054"/>
                  <a:pt x="41955" y="32876"/>
                  <a:pt x="41955" y="33972"/>
                </a:cubicBezTo>
                <a:cubicBezTo>
                  <a:pt x="41955" y="35068"/>
                  <a:pt x="39902" y="36027"/>
                  <a:pt x="37555" y="36027"/>
                </a:cubicBezTo>
                <a:lnTo>
                  <a:pt x="0" y="36027"/>
                </a:lnTo>
                <a:lnTo>
                  <a:pt x="0" y="40000"/>
                </a:lnTo>
                <a:lnTo>
                  <a:pt x="38435" y="40000"/>
                </a:lnTo>
                <a:cubicBezTo>
                  <a:pt x="40782" y="40000"/>
                  <a:pt x="42836" y="40821"/>
                  <a:pt x="42836" y="42054"/>
                </a:cubicBezTo>
                <a:lnTo>
                  <a:pt x="42836" y="119863"/>
                </a:lnTo>
                <a:lnTo>
                  <a:pt x="51344" y="119863"/>
                </a:lnTo>
                <a:lnTo>
                  <a:pt x="51344" y="101917"/>
                </a:lnTo>
                <a:cubicBezTo>
                  <a:pt x="51344" y="100821"/>
                  <a:pt x="53398" y="99863"/>
                  <a:pt x="55745" y="99863"/>
                </a:cubicBezTo>
                <a:lnTo>
                  <a:pt x="89779" y="99863"/>
                </a:lnTo>
                <a:cubicBezTo>
                  <a:pt x="92127" y="99863"/>
                  <a:pt x="94180" y="100821"/>
                  <a:pt x="94180" y="101917"/>
                </a:cubicBezTo>
                <a:lnTo>
                  <a:pt x="94180" y="119863"/>
                </a:lnTo>
                <a:lnTo>
                  <a:pt x="115599" y="119863"/>
                </a:lnTo>
                <a:cubicBezTo>
                  <a:pt x="117946" y="119863"/>
                  <a:pt x="119706" y="118904"/>
                  <a:pt x="119706" y="117808"/>
                </a:cubicBezTo>
                <a:lnTo>
                  <a:pt x="119706" y="2054"/>
                </a:lnTo>
                <a:cubicBezTo>
                  <a:pt x="119706" y="958"/>
                  <a:pt x="117946" y="0"/>
                  <a:pt x="115599" y="0"/>
                </a:cubicBezTo>
              </a:path>
            </a:pathLst>
          </a:custGeom>
          <a:solidFill>
            <a:srgbClr val="A50000">
              <a:alpha val="3373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45" name="Shape 245"/>
          <p:cNvSpPr/>
          <p:nvPr/>
        </p:nvSpPr>
        <p:spPr>
          <a:xfrm>
            <a:off x="2045324" y="4866858"/>
            <a:ext cx="201300" cy="273000"/>
          </a:xfrm>
          <a:custGeom>
            <a:avLst/>
            <a:gdLst/>
            <a:ahLst/>
            <a:cxnLst/>
            <a:rect l="0" t="0" r="0" b="0"/>
            <a:pathLst>
              <a:path w="120000" h="120000" extrusionOk="0">
                <a:moveTo>
                  <a:pt x="4107" y="0"/>
                </a:moveTo>
                <a:lnTo>
                  <a:pt x="0" y="0"/>
                </a:lnTo>
                <a:lnTo>
                  <a:pt x="0" y="3243"/>
                </a:lnTo>
                <a:lnTo>
                  <a:pt x="0" y="19027"/>
                </a:lnTo>
                <a:lnTo>
                  <a:pt x="52518" y="19027"/>
                </a:lnTo>
                <a:cubicBezTo>
                  <a:pt x="54865" y="19027"/>
                  <a:pt x="56919" y="20324"/>
                  <a:pt x="56919" y="22054"/>
                </a:cubicBezTo>
                <a:cubicBezTo>
                  <a:pt x="56919" y="23783"/>
                  <a:pt x="54865" y="25297"/>
                  <a:pt x="52518" y="25297"/>
                </a:cubicBezTo>
                <a:lnTo>
                  <a:pt x="0" y="25297"/>
                </a:lnTo>
                <a:lnTo>
                  <a:pt x="0" y="37837"/>
                </a:lnTo>
                <a:lnTo>
                  <a:pt x="43716" y="37837"/>
                </a:lnTo>
                <a:cubicBezTo>
                  <a:pt x="46063" y="37837"/>
                  <a:pt x="48117" y="39351"/>
                  <a:pt x="48117" y="41081"/>
                </a:cubicBezTo>
                <a:cubicBezTo>
                  <a:pt x="48117" y="42810"/>
                  <a:pt x="46063" y="44108"/>
                  <a:pt x="43716" y="44108"/>
                </a:cubicBezTo>
                <a:lnTo>
                  <a:pt x="0" y="44108"/>
                </a:lnTo>
                <a:lnTo>
                  <a:pt x="0" y="56648"/>
                </a:lnTo>
                <a:lnTo>
                  <a:pt x="26405" y="56648"/>
                </a:lnTo>
                <a:cubicBezTo>
                  <a:pt x="28753" y="56648"/>
                  <a:pt x="30513" y="58162"/>
                  <a:pt x="30513" y="59891"/>
                </a:cubicBezTo>
                <a:cubicBezTo>
                  <a:pt x="30513" y="61621"/>
                  <a:pt x="28753" y="63135"/>
                  <a:pt x="26405" y="63135"/>
                </a:cubicBezTo>
                <a:lnTo>
                  <a:pt x="0" y="63135"/>
                </a:lnTo>
                <a:lnTo>
                  <a:pt x="0" y="116540"/>
                </a:lnTo>
                <a:lnTo>
                  <a:pt x="0" y="119783"/>
                </a:lnTo>
                <a:lnTo>
                  <a:pt x="4107" y="119783"/>
                </a:lnTo>
                <a:lnTo>
                  <a:pt x="25525" y="119783"/>
                </a:lnTo>
                <a:lnTo>
                  <a:pt x="25525" y="91459"/>
                </a:lnTo>
                <a:cubicBezTo>
                  <a:pt x="25525" y="89729"/>
                  <a:pt x="27579" y="88216"/>
                  <a:pt x="29926" y="88216"/>
                </a:cubicBezTo>
                <a:lnTo>
                  <a:pt x="63960" y="88216"/>
                </a:lnTo>
                <a:cubicBezTo>
                  <a:pt x="66308" y="88216"/>
                  <a:pt x="68361" y="89729"/>
                  <a:pt x="68361" y="91459"/>
                </a:cubicBezTo>
                <a:lnTo>
                  <a:pt x="68361" y="119783"/>
                </a:lnTo>
                <a:lnTo>
                  <a:pt x="115305" y="119783"/>
                </a:lnTo>
                <a:lnTo>
                  <a:pt x="119706" y="119783"/>
                </a:lnTo>
                <a:lnTo>
                  <a:pt x="119706" y="116540"/>
                </a:lnTo>
                <a:lnTo>
                  <a:pt x="119706" y="3243"/>
                </a:lnTo>
                <a:lnTo>
                  <a:pt x="119706" y="0"/>
                </a:lnTo>
                <a:lnTo>
                  <a:pt x="115305" y="0"/>
                </a:lnTo>
                <a:lnTo>
                  <a:pt x="4107" y="0"/>
                </a:lnTo>
              </a:path>
            </a:pathLst>
          </a:custGeom>
          <a:solidFill>
            <a:srgbClr val="A50000">
              <a:alpha val="1569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46" name="Shape 246"/>
          <p:cNvSpPr/>
          <p:nvPr/>
        </p:nvSpPr>
        <p:spPr>
          <a:xfrm>
            <a:off x="167305" y="4537608"/>
            <a:ext cx="281400" cy="602100"/>
          </a:xfrm>
          <a:custGeom>
            <a:avLst/>
            <a:gdLst/>
            <a:ahLst/>
            <a:cxnLst/>
            <a:rect l="0" t="0" r="0" b="0"/>
            <a:pathLst>
              <a:path w="120000" h="120000" extrusionOk="0">
                <a:moveTo>
                  <a:pt x="115594" y="0"/>
                </a:moveTo>
                <a:lnTo>
                  <a:pt x="4195" y="0"/>
                </a:lnTo>
                <a:cubicBezTo>
                  <a:pt x="1888" y="0"/>
                  <a:pt x="0" y="978"/>
                  <a:pt x="0" y="2055"/>
                </a:cubicBezTo>
                <a:lnTo>
                  <a:pt x="0" y="8026"/>
                </a:lnTo>
                <a:lnTo>
                  <a:pt x="72797" y="8026"/>
                </a:lnTo>
                <a:cubicBezTo>
                  <a:pt x="75104" y="8026"/>
                  <a:pt x="76993" y="8907"/>
                  <a:pt x="76993" y="9983"/>
                </a:cubicBezTo>
                <a:cubicBezTo>
                  <a:pt x="76993" y="11158"/>
                  <a:pt x="75104" y="12039"/>
                  <a:pt x="72797" y="12039"/>
                </a:cubicBezTo>
                <a:lnTo>
                  <a:pt x="0" y="12039"/>
                </a:lnTo>
                <a:lnTo>
                  <a:pt x="0" y="20065"/>
                </a:lnTo>
                <a:lnTo>
                  <a:pt x="55174" y="20065"/>
                </a:lnTo>
                <a:cubicBezTo>
                  <a:pt x="57482" y="20065"/>
                  <a:pt x="59370" y="20946"/>
                  <a:pt x="59370" y="22022"/>
                </a:cubicBezTo>
                <a:cubicBezTo>
                  <a:pt x="59370" y="23099"/>
                  <a:pt x="57482" y="23980"/>
                  <a:pt x="55174" y="23980"/>
                </a:cubicBezTo>
                <a:lnTo>
                  <a:pt x="0" y="23980"/>
                </a:lnTo>
                <a:lnTo>
                  <a:pt x="0" y="32006"/>
                </a:lnTo>
                <a:lnTo>
                  <a:pt x="37552" y="32006"/>
                </a:lnTo>
                <a:cubicBezTo>
                  <a:pt x="39860" y="32006"/>
                  <a:pt x="41748" y="32887"/>
                  <a:pt x="41748" y="33964"/>
                </a:cubicBezTo>
                <a:cubicBezTo>
                  <a:pt x="41748" y="35138"/>
                  <a:pt x="39860" y="36019"/>
                  <a:pt x="37552" y="36019"/>
                </a:cubicBezTo>
                <a:lnTo>
                  <a:pt x="0" y="36019"/>
                </a:lnTo>
                <a:lnTo>
                  <a:pt x="0" y="40032"/>
                </a:lnTo>
                <a:lnTo>
                  <a:pt x="38601" y="40032"/>
                </a:lnTo>
                <a:cubicBezTo>
                  <a:pt x="40909" y="40032"/>
                  <a:pt x="42797" y="40913"/>
                  <a:pt x="42797" y="41990"/>
                </a:cubicBezTo>
                <a:lnTo>
                  <a:pt x="42797" y="119902"/>
                </a:lnTo>
                <a:lnTo>
                  <a:pt x="51398" y="119902"/>
                </a:lnTo>
                <a:lnTo>
                  <a:pt x="51398" y="101892"/>
                </a:lnTo>
                <a:cubicBezTo>
                  <a:pt x="51398" y="100815"/>
                  <a:pt x="53286" y="99934"/>
                  <a:pt x="55594" y="99934"/>
                </a:cubicBezTo>
                <a:lnTo>
                  <a:pt x="89790" y="99934"/>
                </a:lnTo>
                <a:cubicBezTo>
                  <a:pt x="92307" y="99934"/>
                  <a:pt x="94195" y="100815"/>
                  <a:pt x="94195" y="101892"/>
                </a:cubicBezTo>
                <a:lnTo>
                  <a:pt x="94195" y="119902"/>
                </a:lnTo>
                <a:lnTo>
                  <a:pt x="115594" y="119902"/>
                </a:lnTo>
                <a:cubicBezTo>
                  <a:pt x="117902" y="119902"/>
                  <a:pt x="119790" y="119021"/>
                  <a:pt x="119790" y="117944"/>
                </a:cubicBezTo>
                <a:lnTo>
                  <a:pt x="119790" y="2055"/>
                </a:lnTo>
                <a:cubicBezTo>
                  <a:pt x="119790" y="978"/>
                  <a:pt x="117902" y="0"/>
                  <a:pt x="115594" y="0"/>
                </a:cubicBezTo>
              </a:path>
            </a:pathLst>
          </a:custGeom>
          <a:solidFill>
            <a:srgbClr val="A50000">
              <a:alpha val="3373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47" name="Shape 247"/>
          <p:cNvSpPr/>
          <p:nvPr/>
        </p:nvSpPr>
        <p:spPr>
          <a:xfrm>
            <a:off x="-31977" y="4758551"/>
            <a:ext cx="281400" cy="381000"/>
          </a:xfrm>
          <a:custGeom>
            <a:avLst/>
            <a:gdLst/>
            <a:ahLst/>
            <a:cxnLst/>
            <a:rect l="0" t="0" r="0" b="0"/>
            <a:pathLst>
              <a:path w="120000" h="120000" extrusionOk="0">
                <a:moveTo>
                  <a:pt x="4195" y="0"/>
                </a:moveTo>
                <a:lnTo>
                  <a:pt x="0" y="0"/>
                </a:lnTo>
                <a:lnTo>
                  <a:pt x="0" y="3243"/>
                </a:lnTo>
                <a:lnTo>
                  <a:pt x="0" y="18996"/>
                </a:lnTo>
                <a:lnTo>
                  <a:pt x="52657" y="18996"/>
                </a:lnTo>
                <a:cubicBezTo>
                  <a:pt x="55174" y="18996"/>
                  <a:pt x="57062" y="20386"/>
                  <a:pt x="57062" y="22084"/>
                </a:cubicBezTo>
                <a:cubicBezTo>
                  <a:pt x="57062" y="23938"/>
                  <a:pt x="55174" y="25328"/>
                  <a:pt x="52657" y="25328"/>
                </a:cubicBezTo>
                <a:lnTo>
                  <a:pt x="0" y="25328"/>
                </a:lnTo>
                <a:lnTo>
                  <a:pt x="0" y="37837"/>
                </a:lnTo>
                <a:lnTo>
                  <a:pt x="43846" y="37837"/>
                </a:lnTo>
                <a:cubicBezTo>
                  <a:pt x="46363" y="37837"/>
                  <a:pt x="48251" y="39382"/>
                  <a:pt x="48251" y="41081"/>
                </a:cubicBezTo>
                <a:cubicBezTo>
                  <a:pt x="48251" y="42934"/>
                  <a:pt x="46363" y="44169"/>
                  <a:pt x="43846" y="44169"/>
                </a:cubicBezTo>
                <a:lnTo>
                  <a:pt x="0" y="44169"/>
                </a:lnTo>
                <a:lnTo>
                  <a:pt x="0" y="56833"/>
                </a:lnTo>
                <a:lnTo>
                  <a:pt x="26433" y="56833"/>
                </a:lnTo>
                <a:cubicBezTo>
                  <a:pt x="28741" y="56833"/>
                  <a:pt x="30629" y="58223"/>
                  <a:pt x="30629" y="59922"/>
                </a:cubicBezTo>
                <a:cubicBezTo>
                  <a:pt x="30629" y="61621"/>
                  <a:pt x="28741" y="63166"/>
                  <a:pt x="26433" y="63166"/>
                </a:cubicBezTo>
                <a:lnTo>
                  <a:pt x="0" y="63166"/>
                </a:lnTo>
                <a:lnTo>
                  <a:pt x="0" y="116602"/>
                </a:lnTo>
                <a:lnTo>
                  <a:pt x="0" y="119845"/>
                </a:lnTo>
                <a:lnTo>
                  <a:pt x="4195" y="119845"/>
                </a:lnTo>
                <a:lnTo>
                  <a:pt x="25594" y="119845"/>
                </a:lnTo>
                <a:lnTo>
                  <a:pt x="25594" y="91428"/>
                </a:lnTo>
                <a:cubicBezTo>
                  <a:pt x="25594" y="89729"/>
                  <a:pt x="27482" y="88339"/>
                  <a:pt x="30000" y="88339"/>
                </a:cubicBezTo>
                <a:lnTo>
                  <a:pt x="64195" y="88339"/>
                </a:lnTo>
                <a:cubicBezTo>
                  <a:pt x="66503" y="88339"/>
                  <a:pt x="68391" y="89729"/>
                  <a:pt x="68391" y="91428"/>
                </a:cubicBezTo>
                <a:lnTo>
                  <a:pt x="68391" y="119845"/>
                </a:lnTo>
                <a:lnTo>
                  <a:pt x="115594" y="119845"/>
                </a:lnTo>
                <a:lnTo>
                  <a:pt x="119790" y="119845"/>
                </a:lnTo>
                <a:lnTo>
                  <a:pt x="119790" y="116602"/>
                </a:lnTo>
                <a:lnTo>
                  <a:pt x="119790" y="3243"/>
                </a:lnTo>
                <a:lnTo>
                  <a:pt x="119790" y="0"/>
                </a:lnTo>
                <a:lnTo>
                  <a:pt x="115594" y="0"/>
                </a:lnTo>
                <a:lnTo>
                  <a:pt x="4195" y="0"/>
                </a:lnTo>
              </a:path>
            </a:pathLst>
          </a:custGeom>
          <a:solidFill>
            <a:srgbClr val="A50000">
              <a:alpha val="3373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grpSp>
        <p:nvGrpSpPr>
          <p:cNvPr id="248" name="Shape 248"/>
          <p:cNvGrpSpPr/>
          <p:nvPr/>
        </p:nvGrpSpPr>
        <p:grpSpPr>
          <a:xfrm>
            <a:off x="744162" y="489663"/>
            <a:ext cx="1162148" cy="384953"/>
            <a:chOff x="5813496" y="4786016"/>
            <a:chExt cx="12756843" cy="4230255"/>
          </a:xfrm>
        </p:grpSpPr>
        <p:sp>
          <p:nvSpPr>
            <p:cNvPr id="249" name="Shape 249"/>
            <p:cNvSpPr/>
            <p:nvPr/>
          </p:nvSpPr>
          <p:spPr>
            <a:xfrm>
              <a:off x="11495247" y="5628371"/>
              <a:ext cx="2274900" cy="3387900"/>
            </a:xfrm>
            <a:custGeom>
              <a:avLst/>
              <a:gdLst/>
              <a:ahLst/>
              <a:cxnLst/>
              <a:rect l="0" t="0" r="0" b="0"/>
              <a:pathLst>
                <a:path w="120000" h="120000" extrusionOk="0">
                  <a:moveTo>
                    <a:pt x="33663" y="43697"/>
                  </a:moveTo>
                  <a:cubicBezTo>
                    <a:pt x="33529" y="48323"/>
                    <a:pt x="34770" y="52766"/>
                    <a:pt x="37719" y="56919"/>
                  </a:cubicBezTo>
                  <a:cubicBezTo>
                    <a:pt x="41741" y="62591"/>
                    <a:pt x="48350" y="66232"/>
                    <a:pt x="57819" y="66704"/>
                  </a:cubicBezTo>
                  <a:cubicBezTo>
                    <a:pt x="67477" y="67188"/>
                    <a:pt x="75004" y="64406"/>
                    <a:pt x="80289" y="58876"/>
                  </a:cubicBezTo>
                  <a:cubicBezTo>
                    <a:pt x="83616" y="55394"/>
                    <a:pt x="85040" y="51560"/>
                    <a:pt x="85680" y="47515"/>
                  </a:cubicBezTo>
                  <a:cubicBezTo>
                    <a:pt x="86803" y="40432"/>
                    <a:pt x="84806" y="33770"/>
                    <a:pt x="78848" y="27893"/>
                  </a:cubicBezTo>
                  <a:cubicBezTo>
                    <a:pt x="69095" y="18279"/>
                    <a:pt x="50019" y="19286"/>
                    <a:pt x="41413" y="27336"/>
                  </a:cubicBezTo>
                  <a:cubicBezTo>
                    <a:pt x="36066" y="32336"/>
                    <a:pt x="33902" y="37752"/>
                    <a:pt x="33663" y="43697"/>
                  </a:cubicBezTo>
                  <a:close/>
                  <a:moveTo>
                    <a:pt x="85897" y="9261"/>
                  </a:moveTo>
                  <a:cubicBezTo>
                    <a:pt x="86564" y="8465"/>
                    <a:pt x="87093" y="7930"/>
                    <a:pt x="87482" y="7355"/>
                  </a:cubicBezTo>
                  <a:cubicBezTo>
                    <a:pt x="91566" y="1354"/>
                    <a:pt x="100611" y="-68"/>
                    <a:pt x="109101" y="1814"/>
                  </a:cubicBezTo>
                  <a:cubicBezTo>
                    <a:pt x="114592" y="3032"/>
                    <a:pt x="117574" y="5876"/>
                    <a:pt x="118970" y="9409"/>
                  </a:cubicBezTo>
                  <a:cubicBezTo>
                    <a:pt x="119755" y="11395"/>
                    <a:pt x="119944" y="13528"/>
                    <a:pt x="119949" y="15593"/>
                  </a:cubicBezTo>
                  <a:cubicBezTo>
                    <a:pt x="120016" y="36597"/>
                    <a:pt x="120000" y="57602"/>
                    <a:pt x="119988" y="78606"/>
                  </a:cubicBezTo>
                  <a:cubicBezTo>
                    <a:pt x="119983" y="84357"/>
                    <a:pt x="118926" y="90035"/>
                    <a:pt x="116016" y="95451"/>
                  </a:cubicBezTo>
                  <a:cubicBezTo>
                    <a:pt x="109335" y="107893"/>
                    <a:pt x="95493" y="115113"/>
                    <a:pt x="76934" y="118207"/>
                  </a:cubicBezTo>
                  <a:cubicBezTo>
                    <a:pt x="55504" y="121780"/>
                    <a:pt x="34636" y="119886"/>
                    <a:pt x="14709" y="113645"/>
                  </a:cubicBezTo>
                  <a:cubicBezTo>
                    <a:pt x="9034" y="111870"/>
                    <a:pt x="4033" y="109401"/>
                    <a:pt x="2286" y="104923"/>
                  </a:cubicBezTo>
                  <a:cubicBezTo>
                    <a:pt x="-44" y="98944"/>
                    <a:pt x="8600" y="92066"/>
                    <a:pt x="17613" y="93158"/>
                  </a:cubicBezTo>
                  <a:cubicBezTo>
                    <a:pt x="22870" y="93796"/>
                    <a:pt x="28033" y="95036"/>
                    <a:pt x="33040" y="96339"/>
                  </a:cubicBezTo>
                  <a:cubicBezTo>
                    <a:pt x="41796" y="98626"/>
                    <a:pt x="50720" y="100196"/>
                    <a:pt x="60166" y="99815"/>
                  </a:cubicBezTo>
                  <a:cubicBezTo>
                    <a:pt x="69808" y="99416"/>
                    <a:pt x="77707" y="96834"/>
                    <a:pt x="82737" y="91008"/>
                  </a:cubicBezTo>
                  <a:cubicBezTo>
                    <a:pt x="85379" y="87953"/>
                    <a:pt x="86242" y="83669"/>
                    <a:pt x="85123" y="78469"/>
                  </a:cubicBezTo>
                  <a:cubicBezTo>
                    <a:pt x="81874" y="80119"/>
                    <a:pt x="78748" y="81803"/>
                    <a:pt x="75482" y="83356"/>
                  </a:cubicBezTo>
                  <a:cubicBezTo>
                    <a:pt x="70114" y="85905"/>
                    <a:pt x="63983" y="86798"/>
                    <a:pt x="57524" y="87327"/>
                  </a:cubicBezTo>
                  <a:cubicBezTo>
                    <a:pt x="51248" y="87845"/>
                    <a:pt x="45240" y="87424"/>
                    <a:pt x="39159" y="86519"/>
                  </a:cubicBezTo>
                  <a:cubicBezTo>
                    <a:pt x="25335" y="84471"/>
                    <a:pt x="15794" y="78708"/>
                    <a:pt x="9057" y="70698"/>
                  </a:cubicBezTo>
                  <a:cubicBezTo>
                    <a:pt x="3154" y="63683"/>
                    <a:pt x="272" y="56048"/>
                    <a:pt x="61" y="47970"/>
                  </a:cubicBezTo>
                  <a:cubicBezTo>
                    <a:pt x="-100" y="41848"/>
                    <a:pt x="-150" y="35721"/>
                    <a:pt x="2547" y="29788"/>
                  </a:cubicBezTo>
                  <a:cubicBezTo>
                    <a:pt x="8105" y="17573"/>
                    <a:pt x="17941" y="7634"/>
                    <a:pt x="36255" y="2622"/>
                  </a:cubicBezTo>
                  <a:cubicBezTo>
                    <a:pt x="49880" y="-1103"/>
                    <a:pt x="63477" y="-1080"/>
                    <a:pt x="76389" y="4153"/>
                  </a:cubicBezTo>
                  <a:cubicBezTo>
                    <a:pt x="79643" y="5472"/>
                    <a:pt x="82392" y="7350"/>
                    <a:pt x="85897" y="9261"/>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50" name="Shape 250"/>
            <p:cNvSpPr/>
            <p:nvPr/>
          </p:nvSpPr>
          <p:spPr>
            <a:xfrm>
              <a:off x="8267514" y="5628313"/>
              <a:ext cx="2287500" cy="3383400"/>
            </a:xfrm>
            <a:custGeom>
              <a:avLst/>
              <a:gdLst/>
              <a:ahLst/>
              <a:cxnLst/>
              <a:rect l="0" t="0" r="0" b="0"/>
              <a:pathLst>
                <a:path w="120000" h="120000" extrusionOk="0">
                  <a:moveTo>
                    <a:pt x="85678" y="44531"/>
                  </a:moveTo>
                  <a:cubicBezTo>
                    <a:pt x="86097" y="37894"/>
                    <a:pt x="83440" y="32087"/>
                    <a:pt x="78505" y="27480"/>
                  </a:cubicBezTo>
                  <a:cubicBezTo>
                    <a:pt x="70473" y="19979"/>
                    <a:pt x="57139" y="19827"/>
                    <a:pt x="48011" y="23171"/>
                  </a:cubicBezTo>
                  <a:cubicBezTo>
                    <a:pt x="42878" y="25051"/>
                    <a:pt x="39351" y="28271"/>
                    <a:pt x="37119" y="32036"/>
                  </a:cubicBezTo>
                  <a:cubicBezTo>
                    <a:pt x="34016" y="37271"/>
                    <a:pt x="33428" y="42747"/>
                    <a:pt x="34643" y="48184"/>
                  </a:cubicBezTo>
                  <a:cubicBezTo>
                    <a:pt x="35756" y="53183"/>
                    <a:pt x="38000" y="58025"/>
                    <a:pt x="43534" y="61873"/>
                  </a:cubicBezTo>
                  <a:cubicBezTo>
                    <a:pt x="52736" y="68281"/>
                    <a:pt x="67353" y="68359"/>
                    <a:pt x="76318" y="61913"/>
                  </a:cubicBezTo>
                  <a:cubicBezTo>
                    <a:pt x="83163" y="56998"/>
                    <a:pt x="85921" y="51056"/>
                    <a:pt x="85678" y="44531"/>
                  </a:cubicBezTo>
                  <a:close/>
                  <a:moveTo>
                    <a:pt x="34569" y="80663"/>
                  </a:moveTo>
                  <a:cubicBezTo>
                    <a:pt x="34445" y="82128"/>
                    <a:pt x="34276" y="83233"/>
                    <a:pt x="34276" y="84333"/>
                  </a:cubicBezTo>
                  <a:cubicBezTo>
                    <a:pt x="34253" y="91784"/>
                    <a:pt x="34451" y="99235"/>
                    <a:pt x="34162" y="106680"/>
                  </a:cubicBezTo>
                  <a:cubicBezTo>
                    <a:pt x="34072" y="109081"/>
                    <a:pt x="33230" y="111606"/>
                    <a:pt x="31845" y="113822"/>
                  </a:cubicBezTo>
                  <a:cubicBezTo>
                    <a:pt x="28957" y="118440"/>
                    <a:pt x="22767" y="120471"/>
                    <a:pt x="14803" y="119910"/>
                  </a:cubicBezTo>
                  <a:cubicBezTo>
                    <a:pt x="7947" y="119422"/>
                    <a:pt x="2362" y="115994"/>
                    <a:pt x="1073" y="111202"/>
                  </a:cubicBezTo>
                  <a:cubicBezTo>
                    <a:pt x="423" y="108784"/>
                    <a:pt x="45" y="106298"/>
                    <a:pt x="39" y="103841"/>
                  </a:cubicBezTo>
                  <a:cubicBezTo>
                    <a:pt x="-16" y="74699"/>
                    <a:pt x="-28" y="45558"/>
                    <a:pt x="107" y="16416"/>
                  </a:cubicBezTo>
                  <a:cubicBezTo>
                    <a:pt x="118" y="13594"/>
                    <a:pt x="469" y="10592"/>
                    <a:pt x="1904" y="7989"/>
                  </a:cubicBezTo>
                  <a:cubicBezTo>
                    <a:pt x="4126" y="3983"/>
                    <a:pt x="8795" y="1481"/>
                    <a:pt x="15402" y="1049"/>
                  </a:cubicBezTo>
                  <a:cubicBezTo>
                    <a:pt x="22338" y="600"/>
                    <a:pt x="27917" y="2188"/>
                    <a:pt x="31760" y="6205"/>
                  </a:cubicBezTo>
                  <a:cubicBezTo>
                    <a:pt x="32580" y="7058"/>
                    <a:pt x="33122" y="8034"/>
                    <a:pt x="33982" y="9218"/>
                  </a:cubicBezTo>
                  <a:cubicBezTo>
                    <a:pt x="35084" y="8640"/>
                    <a:pt x="36016" y="8242"/>
                    <a:pt x="36780" y="7731"/>
                  </a:cubicBezTo>
                  <a:cubicBezTo>
                    <a:pt x="43455" y="3265"/>
                    <a:pt x="51442" y="763"/>
                    <a:pt x="60802" y="173"/>
                  </a:cubicBezTo>
                  <a:cubicBezTo>
                    <a:pt x="74967" y="-718"/>
                    <a:pt x="87577" y="1812"/>
                    <a:pt x="98311" y="8118"/>
                  </a:cubicBezTo>
                  <a:cubicBezTo>
                    <a:pt x="106338" y="12837"/>
                    <a:pt x="111662" y="18913"/>
                    <a:pt x="115054" y="25623"/>
                  </a:cubicBezTo>
                  <a:cubicBezTo>
                    <a:pt x="121141" y="37669"/>
                    <a:pt x="122063" y="49934"/>
                    <a:pt x="115274" y="61969"/>
                  </a:cubicBezTo>
                  <a:cubicBezTo>
                    <a:pt x="108491" y="73998"/>
                    <a:pt x="96678" y="82863"/>
                    <a:pt x="77731" y="86555"/>
                  </a:cubicBezTo>
                  <a:cubicBezTo>
                    <a:pt x="65878" y="88861"/>
                    <a:pt x="54477" y="87918"/>
                    <a:pt x="43551" y="84181"/>
                  </a:cubicBezTo>
                  <a:cubicBezTo>
                    <a:pt x="40691" y="83205"/>
                    <a:pt x="37989" y="82010"/>
                    <a:pt x="34569" y="80663"/>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51" name="Shape 251"/>
            <p:cNvSpPr/>
            <p:nvPr/>
          </p:nvSpPr>
          <p:spPr>
            <a:xfrm>
              <a:off x="5813496" y="5628354"/>
              <a:ext cx="2286000" cy="2479800"/>
            </a:xfrm>
            <a:custGeom>
              <a:avLst/>
              <a:gdLst/>
              <a:ahLst/>
              <a:cxnLst/>
              <a:rect l="0" t="0" r="0" b="0"/>
              <a:pathLst>
                <a:path w="120000" h="120000" extrusionOk="0">
                  <a:moveTo>
                    <a:pt x="34208" y="56341"/>
                  </a:moveTo>
                  <a:cubicBezTo>
                    <a:pt x="34214" y="72659"/>
                    <a:pt x="37771" y="79526"/>
                    <a:pt x="44920" y="85652"/>
                  </a:cubicBezTo>
                  <a:cubicBezTo>
                    <a:pt x="54409" y="93785"/>
                    <a:pt x="70221" y="92627"/>
                    <a:pt x="77839" y="83536"/>
                  </a:cubicBezTo>
                  <a:cubicBezTo>
                    <a:pt x="88890" y="70360"/>
                    <a:pt x="89093" y="51316"/>
                    <a:pt x="78953" y="37775"/>
                  </a:cubicBezTo>
                  <a:cubicBezTo>
                    <a:pt x="70538" y="26533"/>
                    <a:pt x="52594" y="25877"/>
                    <a:pt x="42963" y="36098"/>
                  </a:cubicBezTo>
                  <a:cubicBezTo>
                    <a:pt x="36499" y="42960"/>
                    <a:pt x="34316" y="50922"/>
                    <a:pt x="34208" y="56341"/>
                  </a:cubicBezTo>
                  <a:close/>
                  <a:moveTo>
                    <a:pt x="87238" y="105626"/>
                  </a:moveTo>
                  <a:cubicBezTo>
                    <a:pt x="81990" y="111798"/>
                    <a:pt x="75882" y="115459"/>
                    <a:pt x="68892" y="117781"/>
                  </a:cubicBezTo>
                  <a:cubicBezTo>
                    <a:pt x="56734" y="121813"/>
                    <a:pt x="44863" y="120005"/>
                    <a:pt x="33564" y="115186"/>
                  </a:cubicBezTo>
                  <a:cubicBezTo>
                    <a:pt x="16490" y="107902"/>
                    <a:pt x="6707" y="94601"/>
                    <a:pt x="2493" y="78414"/>
                  </a:cubicBezTo>
                  <a:cubicBezTo>
                    <a:pt x="-2109" y="60704"/>
                    <a:pt x="-633" y="42925"/>
                    <a:pt x="9331" y="26704"/>
                  </a:cubicBezTo>
                  <a:cubicBezTo>
                    <a:pt x="17542" y="13335"/>
                    <a:pt x="29684" y="3855"/>
                    <a:pt x="46447" y="906"/>
                  </a:cubicBezTo>
                  <a:cubicBezTo>
                    <a:pt x="59442" y="-1385"/>
                    <a:pt x="71839" y="490"/>
                    <a:pt x="82341" y="8726"/>
                  </a:cubicBezTo>
                  <a:cubicBezTo>
                    <a:pt x="83919" y="9964"/>
                    <a:pt x="85231" y="11498"/>
                    <a:pt x="87103" y="13318"/>
                  </a:cubicBezTo>
                  <a:cubicBezTo>
                    <a:pt x="88714" y="8863"/>
                    <a:pt x="91350" y="5669"/>
                    <a:pt x="95433" y="3445"/>
                  </a:cubicBezTo>
                  <a:cubicBezTo>
                    <a:pt x="103339" y="-866"/>
                    <a:pt x="114039" y="1346"/>
                    <a:pt x="117856" y="8692"/>
                  </a:cubicBezTo>
                  <a:cubicBezTo>
                    <a:pt x="119293" y="11458"/>
                    <a:pt x="119869" y="14846"/>
                    <a:pt x="119886" y="17955"/>
                  </a:cubicBezTo>
                  <a:cubicBezTo>
                    <a:pt x="120033" y="45931"/>
                    <a:pt x="120045" y="73908"/>
                    <a:pt x="119875" y="101885"/>
                  </a:cubicBezTo>
                  <a:cubicBezTo>
                    <a:pt x="119847" y="106442"/>
                    <a:pt x="119146" y="111016"/>
                    <a:pt x="115170" y="114615"/>
                  </a:cubicBezTo>
                  <a:cubicBezTo>
                    <a:pt x="107677" y="121397"/>
                    <a:pt x="93578" y="119269"/>
                    <a:pt x="89206" y="110509"/>
                  </a:cubicBezTo>
                  <a:cubicBezTo>
                    <a:pt x="88567" y="109231"/>
                    <a:pt x="88132" y="107873"/>
                    <a:pt x="87238" y="105626"/>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52" name="Shape 252"/>
            <p:cNvSpPr/>
            <p:nvPr/>
          </p:nvSpPr>
          <p:spPr>
            <a:xfrm>
              <a:off x="16270539" y="5628326"/>
              <a:ext cx="2299800" cy="2475000"/>
            </a:xfrm>
            <a:custGeom>
              <a:avLst/>
              <a:gdLst/>
              <a:ahLst/>
              <a:cxnLst/>
              <a:rect l="0" t="0" r="0" b="0"/>
              <a:pathLst>
                <a:path w="120000" h="120000" extrusionOk="0">
                  <a:moveTo>
                    <a:pt x="85397" y="48998"/>
                  </a:moveTo>
                  <a:cubicBezTo>
                    <a:pt x="85381" y="37791"/>
                    <a:pt x="74934" y="25543"/>
                    <a:pt x="59520" y="26234"/>
                  </a:cubicBezTo>
                  <a:cubicBezTo>
                    <a:pt x="45939" y="26838"/>
                    <a:pt x="34075" y="37106"/>
                    <a:pt x="34400" y="48998"/>
                  </a:cubicBezTo>
                  <a:cubicBezTo>
                    <a:pt x="51395" y="48998"/>
                    <a:pt x="68396" y="48998"/>
                    <a:pt x="85397" y="48998"/>
                  </a:cubicBezTo>
                  <a:close/>
                  <a:moveTo>
                    <a:pt x="34394" y="70489"/>
                  </a:moveTo>
                  <a:cubicBezTo>
                    <a:pt x="36043" y="78628"/>
                    <a:pt x="40074" y="84424"/>
                    <a:pt x="47156" y="88096"/>
                  </a:cubicBezTo>
                  <a:cubicBezTo>
                    <a:pt x="58320" y="93886"/>
                    <a:pt x="69888" y="93639"/>
                    <a:pt x="81366" y="88988"/>
                  </a:cubicBezTo>
                  <a:cubicBezTo>
                    <a:pt x="86620" y="86864"/>
                    <a:pt x="91582" y="84124"/>
                    <a:pt x="96640" y="81592"/>
                  </a:cubicBezTo>
                  <a:cubicBezTo>
                    <a:pt x="107664" y="76078"/>
                    <a:pt x="118121" y="86444"/>
                    <a:pt x="116826" y="94536"/>
                  </a:cubicBezTo>
                  <a:cubicBezTo>
                    <a:pt x="116231" y="98255"/>
                    <a:pt x="114230" y="101161"/>
                    <a:pt x="111493" y="103769"/>
                  </a:cubicBezTo>
                  <a:cubicBezTo>
                    <a:pt x="105864" y="109121"/>
                    <a:pt x="98793" y="112298"/>
                    <a:pt x="91408" y="114814"/>
                  </a:cubicBezTo>
                  <a:cubicBezTo>
                    <a:pt x="74379" y="120627"/>
                    <a:pt x="56930" y="122152"/>
                    <a:pt x="39699" y="116293"/>
                  </a:cubicBezTo>
                  <a:cubicBezTo>
                    <a:pt x="18391" y="109041"/>
                    <a:pt x="5943" y="94358"/>
                    <a:pt x="1513" y="73741"/>
                  </a:cubicBezTo>
                  <a:cubicBezTo>
                    <a:pt x="-1014" y="61971"/>
                    <a:pt x="-487" y="50316"/>
                    <a:pt x="3913" y="39034"/>
                  </a:cubicBezTo>
                  <a:cubicBezTo>
                    <a:pt x="11848" y="18700"/>
                    <a:pt x="26438" y="5082"/>
                    <a:pt x="49977" y="966"/>
                  </a:cubicBezTo>
                  <a:cubicBezTo>
                    <a:pt x="67937" y="-2169"/>
                    <a:pt x="83564" y="2434"/>
                    <a:pt x="97346" y="13307"/>
                  </a:cubicBezTo>
                  <a:cubicBezTo>
                    <a:pt x="110557" y="23724"/>
                    <a:pt x="117527" y="37152"/>
                    <a:pt x="119887" y="52877"/>
                  </a:cubicBezTo>
                  <a:cubicBezTo>
                    <a:pt x="119966" y="53406"/>
                    <a:pt x="119988" y="53947"/>
                    <a:pt x="119994" y="54483"/>
                  </a:cubicBezTo>
                  <a:cubicBezTo>
                    <a:pt x="120100" y="65493"/>
                    <a:pt x="116220" y="70489"/>
                    <a:pt x="103912" y="70495"/>
                  </a:cubicBezTo>
                  <a:cubicBezTo>
                    <a:pt x="82392" y="70501"/>
                    <a:pt x="60871" y="70489"/>
                    <a:pt x="39357" y="70489"/>
                  </a:cubicBezTo>
                  <a:cubicBezTo>
                    <a:pt x="38039" y="70489"/>
                    <a:pt x="36721" y="70489"/>
                    <a:pt x="34394" y="70489"/>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53" name="Shape 253"/>
            <p:cNvSpPr/>
            <p:nvPr/>
          </p:nvSpPr>
          <p:spPr>
            <a:xfrm>
              <a:off x="13860819" y="5628354"/>
              <a:ext cx="2288400" cy="2469600"/>
            </a:xfrm>
            <a:custGeom>
              <a:avLst/>
              <a:gdLst/>
              <a:ahLst/>
              <a:cxnLst/>
              <a:rect l="0" t="0" r="0" b="0"/>
              <a:pathLst>
                <a:path w="120000" h="120000" extrusionOk="0">
                  <a:moveTo>
                    <a:pt x="34368" y="49811"/>
                  </a:moveTo>
                  <a:cubicBezTo>
                    <a:pt x="51613" y="49834"/>
                    <a:pt x="68836" y="49811"/>
                    <a:pt x="86065" y="49817"/>
                  </a:cubicBezTo>
                  <a:cubicBezTo>
                    <a:pt x="85998" y="37257"/>
                    <a:pt x="75343" y="26777"/>
                    <a:pt x="61718" y="26120"/>
                  </a:cubicBezTo>
                  <a:cubicBezTo>
                    <a:pt x="47709" y="25445"/>
                    <a:pt x="34946" y="36062"/>
                    <a:pt x="34368" y="49811"/>
                  </a:cubicBezTo>
                  <a:close/>
                  <a:moveTo>
                    <a:pt x="34785" y="70297"/>
                  </a:moveTo>
                  <a:cubicBezTo>
                    <a:pt x="35324" y="72628"/>
                    <a:pt x="35475" y="74371"/>
                    <a:pt x="36131" y="75937"/>
                  </a:cubicBezTo>
                  <a:cubicBezTo>
                    <a:pt x="39857" y="84817"/>
                    <a:pt x="46986" y="89674"/>
                    <a:pt x="56958" y="91828"/>
                  </a:cubicBezTo>
                  <a:cubicBezTo>
                    <a:pt x="69148" y="94462"/>
                    <a:pt x="79653" y="90880"/>
                    <a:pt x="89974" y="85600"/>
                  </a:cubicBezTo>
                  <a:cubicBezTo>
                    <a:pt x="93489" y="83811"/>
                    <a:pt x="97115" y="82120"/>
                    <a:pt x="100869" y="80845"/>
                  </a:cubicBezTo>
                  <a:cubicBezTo>
                    <a:pt x="106035" y="79097"/>
                    <a:pt x="110423" y="81085"/>
                    <a:pt x="113710" y="84657"/>
                  </a:cubicBezTo>
                  <a:cubicBezTo>
                    <a:pt x="117247" y="88497"/>
                    <a:pt x="118943" y="93011"/>
                    <a:pt x="116590" y="98074"/>
                  </a:cubicBezTo>
                  <a:cubicBezTo>
                    <a:pt x="114438" y="102697"/>
                    <a:pt x="110534" y="106045"/>
                    <a:pt x="106147" y="108588"/>
                  </a:cubicBezTo>
                  <a:cubicBezTo>
                    <a:pt x="94729" y="115217"/>
                    <a:pt x="82272" y="118977"/>
                    <a:pt x="68703" y="119805"/>
                  </a:cubicBezTo>
                  <a:cubicBezTo>
                    <a:pt x="58581" y="120422"/>
                    <a:pt x="48771" y="119685"/>
                    <a:pt x="39273" y="116360"/>
                  </a:cubicBezTo>
                  <a:cubicBezTo>
                    <a:pt x="23101" y="110691"/>
                    <a:pt x="11867" y="100394"/>
                    <a:pt x="5216" y="85565"/>
                  </a:cubicBezTo>
                  <a:cubicBezTo>
                    <a:pt x="1751" y="77834"/>
                    <a:pt x="0" y="69742"/>
                    <a:pt x="0" y="61605"/>
                  </a:cubicBezTo>
                  <a:cubicBezTo>
                    <a:pt x="0" y="37525"/>
                    <a:pt x="13235" y="12520"/>
                    <a:pt x="40574" y="3434"/>
                  </a:cubicBezTo>
                  <a:cubicBezTo>
                    <a:pt x="59955" y="-3005"/>
                    <a:pt x="78207" y="-314"/>
                    <a:pt x="94713" y="10937"/>
                  </a:cubicBezTo>
                  <a:cubicBezTo>
                    <a:pt x="107604" y="19725"/>
                    <a:pt x="115823" y="31657"/>
                    <a:pt x="119049" y="46200"/>
                  </a:cubicBezTo>
                  <a:cubicBezTo>
                    <a:pt x="120122" y="51022"/>
                    <a:pt x="120111" y="56154"/>
                    <a:pt x="119860" y="61108"/>
                  </a:cubicBezTo>
                  <a:cubicBezTo>
                    <a:pt x="119594" y="66365"/>
                    <a:pt x="115289" y="69834"/>
                    <a:pt x="109650" y="70194"/>
                  </a:cubicBezTo>
                  <a:cubicBezTo>
                    <a:pt x="107720" y="70320"/>
                    <a:pt x="105785" y="70302"/>
                    <a:pt x="103855" y="70302"/>
                  </a:cubicBezTo>
                  <a:cubicBezTo>
                    <a:pt x="82990" y="70308"/>
                    <a:pt x="62124" y="70302"/>
                    <a:pt x="41258" y="70297"/>
                  </a:cubicBezTo>
                  <a:cubicBezTo>
                    <a:pt x="39373" y="70297"/>
                    <a:pt x="37493" y="70297"/>
                    <a:pt x="34785" y="70297"/>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54" name="Shape 254"/>
            <p:cNvSpPr/>
            <p:nvPr/>
          </p:nvSpPr>
          <p:spPr>
            <a:xfrm>
              <a:off x="10699397" y="5650436"/>
              <a:ext cx="642300" cy="2419200"/>
            </a:xfrm>
            <a:custGeom>
              <a:avLst/>
              <a:gdLst/>
              <a:ahLst/>
              <a:cxnLst/>
              <a:rect l="0" t="0" r="0" b="0"/>
              <a:pathLst>
                <a:path w="120000" h="120000" extrusionOk="0">
                  <a:moveTo>
                    <a:pt x="119910" y="60271"/>
                  </a:moveTo>
                  <a:cubicBezTo>
                    <a:pt x="119910" y="74704"/>
                    <a:pt x="119726" y="89142"/>
                    <a:pt x="120000" y="103575"/>
                  </a:cubicBezTo>
                  <a:cubicBezTo>
                    <a:pt x="120105" y="109290"/>
                    <a:pt x="112656" y="113938"/>
                    <a:pt x="94619" y="117130"/>
                  </a:cubicBezTo>
                  <a:cubicBezTo>
                    <a:pt x="57000" y="123792"/>
                    <a:pt x="6874" y="118510"/>
                    <a:pt x="351" y="104943"/>
                  </a:cubicBezTo>
                  <a:cubicBezTo>
                    <a:pt x="-167" y="103864"/>
                    <a:pt x="44" y="102755"/>
                    <a:pt x="44" y="101658"/>
                  </a:cubicBezTo>
                  <a:cubicBezTo>
                    <a:pt x="44" y="74253"/>
                    <a:pt x="-55" y="46843"/>
                    <a:pt x="256" y="19438"/>
                  </a:cubicBezTo>
                  <a:cubicBezTo>
                    <a:pt x="289" y="16563"/>
                    <a:pt x="1343" y="13578"/>
                    <a:pt x="4415" y="10841"/>
                  </a:cubicBezTo>
                  <a:cubicBezTo>
                    <a:pt x="12718" y="3435"/>
                    <a:pt x="39604" y="-906"/>
                    <a:pt x="68240" y="161"/>
                  </a:cubicBezTo>
                  <a:cubicBezTo>
                    <a:pt x="97251" y="1241"/>
                    <a:pt x="119029" y="7100"/>
                    <a:pt x="119442" y="14779"/>
                  </a:cubicBezTo>
                  <a:cubicBezTo>
                    <a:pt x="120267" y="29939"/>
                    <a:pt x="119687" y="45105"/>
                    <a:pt x="119687" y="60271"/>
                  </a:cubicBezTo>
                  <a:cubicBezTo>
                    <a:pt x="119760" y="60271"/>
                    <a:pt x="119832" y="60271"/>
                    <a:pt x="119910" y="60271"/>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255" name="Shape 255"/>
            <p:cNvSpPr/>
            <p:nvPr/>
          </p:nvSpPr>
          <p:spPr>
            <a:xfrm>
              <a:off x="10679951" y="4786016"/>
              <a:ext cx="700200" cy="707400"/>
            </a:xfrm>
            <a:custGeom>
              <a:avLst/>
              <a:gdLst/>
              <a:ahLst/>
              <a:cxnLst/>
              <a:rect l="0" t="0" r="0" b="0"/>
              <a:pathLst>
                <a:path w="120000" h="120000" extrusionOk="0">
                  <a:moveTo>
                    <a:pt x="102419" y="17574"/>
                  </a:moveTo>
                  <a:cubicBezTo>
                    <a:pt x="125853" y="41004"/>
                    <a:pt x="125853" y="78995"/>
                    <a:pt x="102419" y="102425"/>
                  </a:cubicBezTo>
                  <a:cubicBezTo>
                    <a:pt x="78991" y="125860"/>
                    <a:pt x="41002" y="125860"/>
                    <a:pt x="17574" y="102425"/>
                  </a:cubicBezTo>
                  <a:cubicBezTo>
                    <a:pt x="-5860" y="78995"/>
                    <a:pt x="-5860" y="41004"/>
                    <a:pt x="17574" y="17574"/>
                  </a:cubicBezTo>
                  <a:cubicBezTo>
                    <a:pt x="41002" y="-5860"/>
                    <a:pt x="78991" y="-5860"/>
                    <a:pt x="102419" y="17574"/>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grpSp>
      <p:cxnSp>
        <p:nvCxnSpPr>
          <p:cNvPr id="256" name="Shape 256"/>
          <p:cNvCxnSpPr/>
          <p:nvPr/>
        </p:nvCxnSpPr>
        <p:spPr>
          <a:xfrm>
            <a:off x="718751" y="2977768"/>
            <a:ext cx="8425500" cy="0"/>
          </a:xfrm>
          <a:prstGeom prst="straightConnector1">
            <a:avLst/>
          </a:prstGeom>
          <a:noFill/>
          <a:ln w="9525" cap="flat" cmpd="sng">
            <a:solidFill>
              <a:srgbClr val="FFD3CB"/>
            </a:solidFill>
            <a:prstDash val="solid"/>
            <a:round/>
            <a:headEnd type="none" w="med" len="med"/>
            <a:tailEnd type="none" w="med" len="med"/>
          </a:ln>
        </p:spPr>
      </p:cxnSp>
      <p:sp>
        <p:nvSpPr>
          <p:cNvPr id="257" name="Shape 257"/>
          <p:cNvSpPr txBox="1"/>
          <p:nvPr/>
        </p:nvSpPr>
        <p:spPr>
          <a:xfrm>
            <a:off x="748910" y="2259005"/>
            <a:ext cx="5165100" cy="657900"/>
          </a:xfrm>
          <a:prstGeom prst="rect">
            <a:avLst/>
          </a:prstGeom>
          <a:noFill/>
          <a:ln>
            <a:noFill/>
          </a:ln>
        </p:spPr>
        <p:txBody>
          <a:bodyPr spcFirstLastPara="1" wrap="square" lIns="34300" tIns="34300" rIns="34300" bIns="68625" anchor="t" anchorCtr="0">
            <a:noAutofit/>
          </a:bodyPr>
          <a:lstStyle/>
          <a:p>
            <a:pPr marL="0" marR="0" lvl="0" indent="0" algn="l" rtl="0">
              <a:spcBef>
                <a:spcPts val="0"/>
              </a:spcBef>
              <a:spcAft>
                <a:spcPts val="0"/>
              </a:spcAft>
              <a:buNone/>
            </a:pPr>
            <a:r>
              <a:rPr lang="en-US" sz="3600" dirty="0">
                <a:solidFill>
                  <a:srgbClr val="FFFFFF"/>
                </a:solidFill>
                <a:latin typeface="Helvetica Neue"/>
                <a:ea typeface="Helvetica Neue"/>
                <a:cs typeface="Helvetica Neue"/>
                <a:sym typeface="Helvetica Neue"/>
              </a:rPr>
              <a:t>Thank you</a:t>
            </a:r>
            <a:endParaRPr sz="11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1">
  <p:cSld name="CUSTOM_1">
    <p:spTree>
      <p:nvGrpSpPr>
        <p:cNvPr id="1" name="Shape 22"/>
        <p:cNvGrpSpPr/>
        <p:nvPr/>
      </p:nvGrpSpPr>
      <p:grpSpPr>
        <a:xfrm>
          <a:off x="0" y="0"/>
          <a:ext cx="0" cy="0"/>
          <a:chOff x="0" y="0"/>
          <a:chExt cx="0" cy="0"/>
        </a:xfrm>
      </p:grpSpPr>
      <p:grpSp>
        <p:nvGrpSpPr>
          <p:cNvPr id="23" name="Shape 23"/>
          <p:cNvGrpSpPr/>
          <p:nvPr/>
        </p:nvGrpSpPr>
        <p:grpSpPr>
          <a:xfrm>
            <a:off x="-1775" y="-600"/>
            <a:ext cx="9153800" cy="5144175"/>
            <a:chOff x="-1775" y="-600"/>
            <a:chExt cx="9153800" cy="5144175"/>
          </a:xfrm>
        </p:grpSpPr>
        <p:sp>
          <p:nvSpPr>
            <p:cNvPr id="24" name="Shape 24"/>
            <p:cNvSpPr/>
            <p:nvPr/>
          </p:nvSpPr>
          <p:spPr>
            <a:xfrm>
              <a:off x="8025" y="75"/>
              <a:ext cx="9144000" cy="5143500"/>
            </a:xfrm>
            <a:prstGeom prst="rect">
              <a:avLst/>
            </a:prstGeom>
            <a:solidFill>
              <a:srgbClr val="FAFAF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5" name="Shape 25"/>
            <p:cNvSpPr/>
            <p:nvPr/>
          </p:nvSpPr>
          <p:spPr>
            <a:xfrm>
              <a:off x="-1775" y="-600"/>
              <a:ext cx="4609375" cy="5144100"/>
            </a:xfrm>
            <a:custGeom>
              <a:avLst/>
              <a:gdLst/>
              <a:ahLst/>
              <a:cxnLst/>
              <a:rect l="0" t="0" r="0" b="0"/>
              <a:pathLst>
                <a:path w="184375" h="205764" extrusionOk="0">
                  <a:moveTo>
                    <a:pt x="184375" y="24"/>
                  </a:moveTo>
                  <a:lnTo>
                    <a:pt x="47" y="0"/>
                  </a:lnTo>
                  <a:lnTo>
                    <a:pt x="0" y="205764"/>
                  </a:lnTo>
                  <a:lnTo>
                    <a:pt x="124623" y="205764"/>
                  </a:lnTo>
                  <a:close/>
                </a:path>
              </a:pathLst>
            </a:custGeom>
            <a:solidFill>
              <a:srgbClr val="EBEBEB"/>
            </a:solidFill>
            <a:ln>
              <a:noFill/>
            </a:ln>
          </p:spPr>
        </p:sp>
      </p:grpSp>
      <p:sp>
        <p:nvSpPr>
          <p:cNvPr id="27" name="Shape 27"/>
          <p:cNvSpPr/>
          <p:nvPr/>
        </p:nvSpPr>
        <p:spPr>
          <a:xfrm>
            <a:off x="778200" y="4667089"/>
            <a:ext cx="4319900" cy="476400"/>
          </a:xfrm>
          <a:custGeom>
            <a:avLst/>
            <a:gdLst/>
            <a:ahLst/>
            <a:cxnLst/>
            <a:rect l="0" t="0" r="0" b="0"/>
            <a:pathLst>
              <a:path w="172796" h="19056" extrusionOk="0">
                <a:moveTo>
                  <a:pt x="0" y="0"/>
                </a:moveTo>
                <a:lnTo>
                  <a:pt x="172796" y="19056"/>
                </a:lnTo>
                <a:lnTo>
                  <a:pt x="115628" y="19056"/>
                </a:lnTo>
                <a:close/>
              </a:path>
            </a:pathLst>
          </a:custGeom>
          <a:solidFill>
            <a:srgbClr val="D1D1D1"/>
          </a:solidFill>
          <a:ln>
            <a:noFill/>
          </a:ln>
        </p:spPr>
      </p:sp>
      <p:sp>
        <p:nvSpPr>
          <p:cNvPr id="28" name="Shape 28"/>
          <p:cNvSpPr/>
          <p:nvPr/>
        </p:nvSpPr>
        <p:spPr>
          <a:xfrm>
            <a:off x="-3" y="4529830"/>
            <a:ext cx="3682000" cy="613675"/>
          </a:xfrm>
          <a:custGeom>
            <a:avLst/>
            <a:gdLst/>
            <a:ahLst/>
            <a:cxnLst/>
            <a:rect l="0" t="0" r="0" b="0"/>
            <a:pathLst>
              <a:path w="147280" h="24547" extrusionOk="0">
                <a:moveTo>
                  <a:pt x="0" y="0"/>
                </a:moveTo>
                <a:lnTo>
                  <a:pt x="0" y="24547"/>
                </a:lnTo>
                <a:lnTo>
                  <a:pt x="147280" y="24547"/>
                </a:lnTo>
                <a:close/>
              </a:path>
            </a:pathLst>
          </a:custGeom>
          <a:solidFill>
            <a:schemeClr val="accent1">
              <a:lumMod val="75000"/>
            </a:schemeClr>
          </a:solidFill>
          <a:ln>
            <a:noFill/>
          </a:ln>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2">
  <p:cSld name="CUSTOM_1_1">
    <p:spTree>
      <p:nvGrpSpPr>
        <p:cNvPr id="1" name="Shape 31"/>
        <p:cNvGrpSpPr/>
        <p:nvPr/>
      </p:nvGrpSpPr>
      <p:grpSpPr>
        <a:xfrm>
          <a:off x="0" y="0"/>
          <a:ext cx="0" cy="0"/>
          <a:chOff x="0" y="0"/>
          <a:chExt cx="0" cy="0"/>
        </a:xfrm>
      </p:grpSpPr>
      <p:sp>
        <p:nvSpPr>
          <p:cNvPr id="32" name="Shape 32"/>
          <p:cNvSpPr/>
          <p:nvPr/>
        </p:nvSpPr>
        <p:spPr>
          <a:xfrm>
            <a:off x="8025" y="75"/>
            <a:ext cx="9144000" cy="5143500"/>
          </a:xfrm>
          <a:prstGeom prst="rect">
            <a:avLst/>
          </a:prstGeom>
          <a:solidFill>
            <a:srgbClr val="FAFAF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4" name="Shape 34"/>
          <p:cNvSpPr/>
          <p:nvPr/>
        </p:nvSpPr>
        <p:spPr>
          <a:xfrm>
            <a:off x="778200" y="4667089"/>
            <a:ext cx="4319900" cy="476400"/>
          </a:xfrm>
          <a:custGeom>
            <a:avLst/>
            <a:gdLst/>
            <a:ahLst/>
            <a:cxnLst/>
            <a:rect l="0" t="0" r="0" b="0"/>
            <a:pathLst>
              <a:path w="172796" h="19056" extrusionOk="0">
                <a:moveTo>
                  <a:pt x="0" y="0"/>
                </a:moveTo>
                <a:lnTo>
                  <a:pt x="172796" y="19056"/>
                </a:lnTo>
                <a:lnTo>
                  <a:pt x="115628" y="19056"/>
                </a:lnTo>
                <a:close/>
              </a:path>
            </a:pathLst>
          </a:custGeom>
          <a:solidFill>
            <a:srgbClr val="D1D1D1"/>
          </a:solidFill>
          <a:ln>
            <a:noFill/>
          </a:ln>
        </p:spPr>
      </p:sp>
      <p:sp>
        <p:nvSpPr>
          <p:cNvPr id="35" name="Shape 35"/>
          <p:cNvSpPr/>
          <p:nvPr/>
        </p:nvSpPr>
        <p:spPr>
          <a:xfrm>
            <a:off x="-3" y="4529830"/>
            <a:ext cx="3682000" cy="613675"/>
          </a:xfrm>
          <a:custGeom>
            <a:avLst/>
            <a:gdLst/>
            <a:ahLst/>
            <a:cxnLst/>
            <a:rect l="0" t="0" r="0" b="0"/>
            <a:pathLst>
              <a:path w="147280" h="24547" extrusionOk="0">
                <a:moveTo>
                  <a:pt x="0" y="0"/>
                </a:moveTo>
                <a:lnTo>
                  <a:pt x="0" y="24547"/>
                </a:lnTo>
                <a:lnTo>
                  <a:pt x="147280" y="24547"/>
                </a:lnTo>
                <a:close/>
              </a:path>
            </a:pathLst>
          </a:custGeom>
          <a:solidFill>
            <a:schemeClr val="accent1">
              <a:lumMod val="75000"/>
            </a:schemeClr>
          </a:solidFill>
          <a:ln>
            <a:noFill/>
          </a:ln>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38"/>
        <p:cNvGrpSpPr/>
        <p:nvPr/>
      </p:nvGrpSpPr>
      <p:grpSpPr>
        <a:xfrm>
          <a:off x="0" y="0"/>
          <a:ext cx="0" cy="0"/>
          <a:chOff x="0" y="0"/>
          <a:chExt cx="0" cy="0"/>
        </a:xfrm>
      </p:grpSpPr>
      <p:grpSp>
        <p:nvGrpSpPr>
          <p:cNvPr id="39" name="Shape 39"/>
          <p:cNvGrpSpPr/>
          <p:nvPr/>
        </p:nvGrpSpPr>
        <p:grpSpPr>
          <a:xfrm>
            <a:off x="-2375" y="-2975"/>
            <a:ext cx="9146375" cy="5149450"/>
            <a:chOff x="-2375" y="-2975"/>
            <a:chExt cx="9146375" cy="5149450"/>
          </a:xfrm>
        </p:grpSpPr>
        <p:sp>
          <p:nvSpPr>
            <p:cNvPr id="40" name="Shape 40"/>
            <p:cNvSpPr/>
            <p:nvPr/>
          </p:nvSpPr>
          <p:spPr>
            <a:xfrm>
              <a:off x="-1775" y="956675"/>
              <a:ext cx="4252300" cy="4189800"/>
            </a:xfrm>
            <a:custGeom>
              <a:avLst/>
              <a:gdLst/>
              <a:ahLst/>
              <a:cxnLst/>
              <a:rect l="0" t="0" r="0" b="0"/>
              <a:pathLst>
                <a:path w="170092" h="167592" extrusionOk="0">
                  <a:moveTo>
                    <a:pt x="170092" y="167568"/>
                  </a:moveTo>
                  <a:lnTo>
                    <a:pt x="0" y="167592"/>
                  </a:lnTo>
                  <a:lnTo>
                    <a:pt x="0" y="0"/>
                  </a:lnTo>
                  <a:lnTo>
                    <a:pt x="126357" y="32789"/>
                  </a:lnTo>
                  <a:close/>
                </a:path>
              </a:pathLst>
            </a:custGeom>
            <a:solidFill>
              <a:srgbClr val="E8E8E8"/>
            </a:solidFill>
            <a:ln>
              <a:noFill/>
            </a:ln>
          </p:spPr>
        </p:sp>
        <p:sp>
          <p:nvSpPr>
            <p:cNvPr id="41" name="Shape 41"/>
            <p:cNvSpPr/>
            <p:nvPr/>
          </p:nvSpPr>
          <p:spPr>
            <a:xfrm>
              <a:off x="-2375" y="-2375"/>
              <a:ext cx="5194650" cy="1780750"/>
            </a:xfrm>
            <a:custGeom>
              <a:avLst/>
              <a:gdLst/>
              <a:ahLst/>
              <a:cxnLst/>
              <a:rect l="0" t="0" r="0" b="0"/>
              <a:pathLst>
                <a:path w="207786" h="71230" extrusionOk="0">
                  <a:moveTo>
                    <a:pt x="0" y="38481"/>
                  </a:moveTo>
                  <a:lnTo>
                    <a:pt x="24" y="0"/>
                  </a:lnTo>
                  <a:lnTo>
                    <a:pt x="207786" y="41"/>
                  </a:lnTo>
                  <a:lnTo>
                    <a:pt x="126408" y="71230"/>
                  </a:lnTo>
                  <a:close/>
                </a:path>
              </a:pathLst>
            </a:custGeom>
            <a:solidFill>
              <a:srgbClr val="F2F2F2"/>
            </a:solidFill>
            <a:ln>
              <a:noFill/>
            </a:ln>
          </p:spPr>
        </p:sp>
        <p:sp>
          <p:nvSpPr>
            <p:cNvPr id="42" name="Shape 42"/>
            <p:cNvSpPr/>
            <p:nvPr/>
          </p:nvSpPr>
          <p:spPr>
            <a:xfrm>
              <a:off x="3156475" y="-2975"/>
              <a:ext cx="5987525" cy="5147675"/>
            </a:xfrm>
            <a:custGeom>
              <a:avLst/>
              <a:gdLst/>
              <a:ahLst/>
              <a:cxnLst/>
              <a:rect l="0" t="0" r="0" b="0"/>
              <a:pathLst>
                <a:path w="239501" h="205907" extrusionOk="0">
                  <a:moveTo>
                    <a:pt x="43691" y="205907"/>
                  </a:moveTo>
                  <a:lnTo>
                    <a:pt x="239501" y="205883"/>
                  </a:lnTo>
                  <a:lnTo>
                    <a:pt x="239477" y="71"/>
                  </a:lnTo>
                  <a:lnTo>
                    <a:pt x="81315" y="0"/>
                  </a:lnTo>
                  <a:lnTo>
                    <a:pt x="0" y="71227"/>
                  </a:lnTo>
                  <a:close/>
                </a:path>
              </a:pathLst>
            </a:custGeom>
            <a:solidFill>
              <a:srgbClr val="FAFAFA"/>
            </a:solidFill>
            <a:ln>
              <a:noFill/>
            </a:ln>
          </p:spPr>
        </p:sp>
      </p:grpSp>
      <p:sp>
        <p:nvSpPr>
          <p:cNvPr id="44" name="Shape 44"/>
          <p:cNvSpPr/>
          <p:nvPr/>
        </p:nvSpPr>
        <p:spPr>
          <a:xfrm>
            <a:off x="778200" y="4667089"/>
            <a:ext cx="4319900" cy="476400"/>
          </a:xfrm>
          <a:custGeom>
            <a:avLst/>
            <a:gdLst/>
            <a:ahLst/>
            <a:cxnLst/>
            <a:rect l="0" t="0" r="0" b="0"/>
            <a:pathLst>
              <a:path w="172796" h="19056" extrusionOk="0">
                <a:moveTo>
                  <a:pt x="0" y="0"/>
                </a:moveTo>
                <a:lnTo>
                  <a:pt x="172796" y="19056"/>
                </a:lnTo>
                <a:lnTo>
                  <a:pt x="115628" y="19056"/>
                </a:lnTo>
                <a:close/>
              </a:path>
            </a:pathLst>
          </a:custGeom>
          <a:solidFill>
            <a:srgbClr val="D1D1D1"/>
          </a:solidFill>
          <a:ln>
            <a:noFill/>
          </a:ln>
        </p:spPr>
      </p:sp>
      <p:sp>
        <p:nvSpPr>
          <p:cNvPr id="45" name="Shape 45"/>
          <p:cNvSpPr/>
          <p:nvPr/>
        </p:nvSpPr>
        <p:spPr>
          <a:xfrm>
            <a:off x="-3" y="4529830"/>
            <a:ext cx="3682000" cy="613675"/>
          </a:xfrm>
          <a:custGeom>
            <a:avLst/>
            <a:gdLst/>
            <a:ahLst/>
            <a:cxnLst/>
            <a:rect l="0" t="0" r="0" b="0"/>
            <a:pathLst>
              <a:path w="147280" h="24547" extrusionOk="0">
                <a:moveTo>
                  <a:pt x="0" y="0"/>
                </a:moveTo>
                <a:lnTo>
                  <a:pt x="0" y="24547"/>
                </a:lnTo>
                <a:lnTo>
                  <a:pt x="147280" y="24547"/>
                </a:lnTo>
                <a:close/>
              </a:path>
            </a:pathLst>
          </a:custGeom>
          <a:solidFill>
            <a:schemeClr val="accent1">
              <a:lumMod val="75000"/>
            </a:schemeClr>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Divider">
  <p:cSld name="CUSTOM_2_1">
    <p:spTree>
      <p:nvGrpSpPr>
        <p:cNvPr id="1" name="Shape 48"/>
        <p:cNvGrpSpPr/>
        <p:nvPr/>
      </p:nvGrpSpPr>
      <p:grpSpPr>
        <a:xfrm>
          <a:off x="0" y="0"/>
          <a:ext cx="0" cy="0"/>
          <a:chOff x="0" y="0"/>
          <a:chExt cx="0" cy="0"/>
        </a:xfrm>
      </p:grpSpPr>
      <p:grpSp>
        <p:nvGrpSpPr>
          <p:cNvPr id="49" name="Shape 49"/>
          <p:cNvGrpSpPr/>
          <p:nvPr/>
        </p:nvGrpSpPr>
        <p:grpSpPr>
          <a:xfrm>
            <a:off x="-10312" y="-8075"/>
            <a:ext cx="9164625" cy="5169875"/>
            <a:chOff x="-10312" y="-8075"/>
            <a:chExt cx="9164625" cy="5169875"/>
          </a:xfrm>
        </p:grpSpPr>
        <p:sp>
          <p:nvSpPr>
            <p:cNvPr id="50" name="Shape 50"/>
            <p:cNvSpPr/>
            <p:nvPr/>
          </p:nvSpPr>
          <p:spPr>
            <a:xfrm>
              <a:off x="-10312" y="-8075"/>
              <a:ext cx="9164625" cy="5159650"/>
            </a:xfrm>
            <a:custGeom>
              <a:avLst/>
              <a:gdLst/>
              <a:ahLst/>
              <a:cxnLst/>
              <a:rect l="0" t="0" r="0" b="0"/>
              <a:pathLst>
                <a:path w="366585" h="206386" extrusionOk="0">
                  <a:moveTo>
                    <a:pt x="0" y="0"/>
                  </a:moveTo>
                  <a:lnTo>
                    <a:pt x="0" y="206386"/>
                  </a:lnTo>
                  <a:lnTo>
                    <a:pt x="366585" y="206386"/>
                  </a:lnTo>
                  <a:close/>
                </a:path>
              </a:pathLst>
            </a:custGeom>
            <a:solidFill>
              <a:srgbClr val="333333"/>
            </a:solidFill>
            <a:ln>
              <a:noFill/>
            </a:ln>
          </p:spPr>
        </p:sp>
        <p:sp>
          <p:nvSpPr>
            <p:cNvPr id="51" name="Shape 51"/>
            <p:cNvSpPr/>
            <p:nvPr/>
          </p:nvSpPr>
          <p:spPr>
            <a:xfrm rot="10800000">
              <a:off x="-10312" y="2150"/>
              <a:ext cx="9164625" cy="5159650"/>
            </a:xfrm>
            <a:custGeom>
              <a:avLst/>
              <a:gdLst/>
              <a:ahLst/>
              <a:cxnLst/>
              <a:rect l="0" t="0" r="0" b="0"/>
              <a:pathLst>
                <a:path w="366585" h="206386" extrusionOk="0">
                  <a:moveTo>
                    <a:pt x="0" y="0"/>
                  </a:moveTo>
                  <a:lnTo>
                    <a:pt x="0" y="206386"/>
                  </a:lnTo>
                  <a:lnTo>
                    <a:pt x="366585" y="206386"/>
                  </a:lnTo>
                  <a:close/>
                </a:path>
              </a:pathLst>
            </a:custGeom>
            <a:solidFill>
              <a:srgbClr val="404040"/>
            </a:solidFill>
            <a:ln>
              <a:noFill/>
            </a:ln>
          </p:spPr>
        </p:sp>
      </p:grpSp>
      <p:sp>
        <p:nvSpPr>
          <p:cNvPr id="52" name="Shape 52"/>
          <p:cNvSpPr txBox="1"/>
          <p:nvPr/>
        </p:nvSpPr>
        <p:spPr>
          <a:xfrm>
            <a:off x="7733647" y="4876337"/>
            <a:ext cx="1362900" cy="1254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700" dirty="0">
                <a:solidFill>
                  <a:srgbClr val="FFFFFF"/>
                </a:solidFill>
                <a:latin typeface="Roboto"/>
                <a:ea typeface="Roboto"/>
                <a:cs typeface="Roboto"/>
                <a:sym typeface="Roboto"/>
              </a:rPr>
              <a:t> </a:t>
            </a:r>
            <a:endParaRPr sz="700" dirty="0">
              <a:solidFill>
                <a:srgbClr val="FFFFFF"/>
              </a:solidFill>
              <a:latin typeface="Roboto"/>
              <a:ea typeface="Roboto"/>
              <a:cs typeface="Roboto"/>
              <a:sym typeface="Robo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 Divider">
  <p:cSld name="CUSTOM_2_1_1">
    <p:spTree>
      <p:nvGrpSpPr>
        <p:cNvPr id="1" name="Shape 53"/>
        <p:cNvGrpSpPr/>
        <p:nvPr/>
      </p:nvGrpSpPr>
      <p:grpSpPr>
        <a:xfrm>
          <a:off x="0" y="0"/>
          <a:ext cx="0" cy="0"/>
          <a:chOff x="0" y="0"/>
          <a:chExt cx="0" cy="0"/>
        </a:xfrm>
      </p:grpSpPr>
      <p:grpSp>
        <p:nvGrpSpPr>
          <p:cNvPr id="54" name="Shape 54"/>
          <p:cNvGrpSpPr/>
          <p:nvPr/>
        </p:nvGrpSpPr>
        <p:grpSpPr>
          <a:xfrm>
            <a:off x="-10312" y="-8075"/>
            <a:ext cx="9164625" cy="5169875"/>
            <a:chOff x="-10312" y="-8075"/>
            <a:chExt cx="9164625" cy="5169875"/>
          </a:xfrm>
        </p:grpSpPr>
        <p:sp>
          <p:nvSpPr>
            <p:cNvPr id="55" name="Shape 55"/>
            <p:cNvSpPr/>
            <p:nvPr/>
          </p:nvSpPr>
          <p:spPr>
            <a:xfrm>
              <a:off x="-10312" y="-8075"/>
              <a:ext cx="9164625" cy="5159650"/>
            </a:xfrm>
            <a:custGeom>
              <a:avLst/>
              <a:gdLst/>
              <a:ahLst/>
              <a:cxnLst/>
              <a:rect l="0" t="0" r="0" b="0"/>
              <a:pathLst>
                <a:path w="366585" h="206386" extrusionOk="0">
                  <a:moveTo>
                    <a:pt x="0" y="0"/>
                  </a:moveTo>
                  <a:lnTo>
                    <a:pt x="0" y="206386"/>
                  </a:lnTo>
                  <a:lnTo>
                    <a:pt x="366585" y="206386"/>
                  </a:lnTo>
                  <a:close/>
                </a:path>
              </a:pathLst>
            </a:custGeom>
            <a:solidFill>
              <a:srgbClr val="4285F4"/>
            </a:solidFill>
            <a:ln>
              <a:noFill/>
            </a:ln>
          </p:spPr>
        </p:sp>
        <p:sp>
          <p:nvSpPr>
            <p:cNvPr id="56" name="Shape 56"/>
            <p:cNvSpPr/>
            <p:nvPr/>
          </p:nvSpPr>
          <p:spPr>
            <a:xfrm rot="10800000">
              <a:off x="-10312" y="2150"/>
              <a:ext cx="9164625" cy="5159650"/>
            </a:xfrm>
            <a:custGeom>
              <a:avLst/>
              <a:gdLst/>
              <a:ahLst/>
              <a:cxnLst/>
              <a:rect l="0" t="0" r="0" b="0"/>
              <a:pathLst>
                <a:path w="366585" h="206386" extrusionOk="0">
                  <a:moveTo>
                    <a:pt x="0" y="0"/>
                  </a:moveTo>
                  <a:lnTo>
                    <a:pt x="0" y="206386"/>
                  </a:lnTo>
                  <a:lnTo>
                    <a:pt x="366585" y="206386"/>
                  </a:lnTo>
                  <a:close/>
                </a:path>
              </a:pathLst>
            </a:custGeom>
            <a:solidFill>
              <a:srgbClr val="689DF6"/>
            </a:solidFill>
            <a:ln>
              <a:noFill/>
            </a:ln>
          </p:spPr>
        </p:sp>
      </p:grpSp>
      <p:sp>
        <p:nvSpPr>
          <p:cNvPr id="57" name="Shape 57"/>
          <p:cNvSpPr txBox="1"/>
          <p:nvPr/>
        </p:nvSpPr>
        <p:spPr>
          <a:xfrm>
            <a:off x="7733647" y="4876337"/>
            <a:ext cx="1362900" cy="1254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700" dirty="0">
                <a:solidFill>
                  <a:srgbClr val="FFFFFF"/>
                </a:solidFill>
                <a:latin typeface="Roboto"/>
                <a:ea typeface="Roboto"/>
                <a:cs typeface="Roboto"/>
                <a:sym typeface="Roboto"/>
              </a:rPr>
              <a:t> </a:t>
            </a:r>
            <a:endParaRPr sz="700" dirty="0">
              <a:solidFill>
                <a:srgbClr val="FFFFFF"/>
              </a:solidFill>
              <a:latin typeface="Roboto"/>
              <a:ea typeface="Roboto"/>
              <a:cs typeface="Roboto"/>
              <a:sym typeface="Robo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58"/>
        <p:cNvGrpSpPr/>
        <p:nvPr/>
      </p:nvGrpSpPr>
      <p:grpSpPr>
        <a:xfrm>
          <a:off x="0" y="0"/>
          <a:ext cx="0" cy="0"/>
          <a:chOff x="0" y="0"/>
          <a:chExt cx="0" cy="0"/>
        </a:xfrm>
      </p:grpSpPr>
      <p:sp>
        <p:nvSpPr>
          <p:cNvPr id="59" name="Shape 59"/>
          <p:cNvSpPr/>
          <p:nvPr/>
        </p:nvSpPr>
        <p:spPr>
          <a:xfrm>
            <a:off x="0" y="-5603"/>
            <a:ext cx="9157800" cy="5160600"/>
          </a:xfrm>
          <a:prstGeom prst="rect">
            <a:avLst/>
          </a:prstGeom>
          <a:gradFill>
            <a:gsLst>
              <a:gs pos="0">
                <a:schemeClr val="dk2"/>
              </a:gs>
              <a:gs pos="36000">
                <a:schemeClr val="dk2"/>
              </a:gs>
              <a:gs pos="100000">
                <a:srgbClr val="940000"/>
              </a:gs>
            </a:gsLst>
            <a:path path="circle">
              <a:fillToRect t="100000" r="100000"/>
            </a:path>
            <a:tileRect l="-100000" b="-100000"/>
          </a:gradFill>
          <a:ln w="12700" cap="flat" cmpd="sng">
            <a:solidFill>
              <a:srgbClr val="FF4300"/>
            </a:solidFill>
            <a:prstDash val="solid"/>
            <a:round/>
            <a:headEnd type="none" w="med" len="med"/>
            <a:tailEnd type="none" w="med" len="med"/>
          </a:ln>
        </p:spPr>
        <p:txBody>
          <a:bodyPr spcFirstLastPara="1" wrap="square" lIns="34275" tIns="17125" rIns="34275" bIns="17125" anchor="ctr" anchorCtr="0">
            <a:noAutofit/>
          </a:bodyPr>
          <a:lstStyle/>
          <a:p>
            <a:pPr marL="0" marR="0" lvl="0" indent="0" algn="ctr" rtl="0">
              <a:spcBef>
                <a:spcPts val="0"/>
              </a:spcBef>
              <a:spcAft>
                <a:spcPts val="0"/>
              </a:spcAft>
              <a:buNone/>
            </a:pPr>
            <a:endParaRPr sz="500" b="0" i="0" u="none" strike="noStrike" cap="none" dirty="0">
              <a:solidFill>
                <a:srgbClr val="5A5A5A"/>
              </a:solidFill>
              <a:latin typeface="Helvetica Neue"/>
              <a:ea typeface="Helvetica Neue"/>
              <a:cs typeface="Helvetica Neue"/>
              <a:sym typeface="Helvetica Neue"/>
            </a:endParaRPr>
          </a:p>
        </p:txBody>
      </p:sp>
      <p:grpSp>
        <p:nvGrpSpPr>
          <p:cNvPr id="60" name="Shape 60"/>
          <p:cNvGrpSpPr/>
          <p:nvPr/>
        </p:nvGrpSpPr>
        <p:grpSpPr>
          <a:xfrm>
            <a:off x="2894798" y="3610306"/>
            <a:ext cx="3710127" cy="1606188"/>
            <a:chOff x="7718507" y="9044624"/>
            <a:chExt cx="11964291" cy="5181251"/>
          </a:xfrm>
        </p:grpSpPr>
        <p:sp>
          <p:nvSpPr>
            <p:cNvPr id="61" name="Shape 61"/>
            <p:cNvSpPr/>
            <p:nvPr/>
          </p:nvSpPr>
          <p:spPr>
            <a:xfrm>
              <a:off x="7718507" y="10812175"/>
              <a:ext cx="2997900" cy="3413700"/>
            </a:xfrm>
            <a:custGeom>
              <a:avLst/>
              <a:gdLst/>
              <a:ahLst/>
              <a:cxnLst/>
              <a:rect l="0" t="0" r="0" b="0"/>
              <a:pathLst>
                <a:path w="120000" h="120000" extrusionOk="0">
                  <a:moveTo>
                    <a:pt x="116379" y="29792"/>
                  </a:moveTo>
                  <a:lnTo>
                    <a:pt x="58084" y="29792"/>
                  </a:lnTo>
                  <a:cubicBezTo>
                    <a:pt x="55356" y="29792"/>
                    <a:pt x="53677" y="27214"/>
                    <a:pt x="55041" y="25141"/>
                  </a:cubicBezTo>
                  <a:lnTo>
                    <a:pt x="67267" y="6492"/>
                  </a:lnTo>
                  <a:cubicBezTo>
                    <a:pt x="68264" y="5019"/>
                    <a:pt x="67686" y="3085"/>
                    <a:pt x="66007" y="2256"/>
                  </a:cubicBezTo>
                  <a:lnTo>
                    <a:pt x="63279" y="874"/>
                  </a:lnTo>
                  <a:cubicBezTo>
                    <a:pt x="61547" y="0"/>
                    <a:pt x="59396" y="506"/>
                    <a:pt x="58399" y="2026"/>
                  </a:cubicBezTo>
                  <a:lnTo>
                    <a:pt x="29278" y="46323"/>
                  </a:lnTo>
                  <a:cubicBezTo>
                    <a:pt x="27914" y="48396"/>
                    <a:pt x="24503" y="48396"/>
                    <a:pt x="23139" y="46323"/>
                  </a:cubicBezTo>
                  <a:lnTo>
                    <a:pt x="10861" y="27674"/>
                  </a:lnTo>
                  <a:cubicBezTo>
                    <a:pt x="9864" y="26201"/>
                    <a:pt x="7713" y="25694"/>
                    <a:pt x="6034" y="26523"/>
                  </a:cubicBezTo>
                  <a:lnTo>
                    <a:pt x="3305" y="27904"/>
                  </a:lnTo>
                  <a:cubicBezTo>
                    <a:pt x="1574" y="28779"/>
                    <a:pt x="996" y="30667"/>
                    <a:pt x="1993" y="32187"/>
                  </a:cubicBezTo>
                  <a:lnTo>
                    <a:pt x="31167" y="76485"/>
                  </a:lnTo>
                  <a:cubicBezTo>
                    <a:pt x="32531" y="78557"/>
                    <a:pt x="30800" y="81135"/>
                    <a:pt x="28071" y="81135"/>
                  </a:cubicBezTo>
                  <a:lnTo>
                    <a:pt x="3567" y="81135"/>
                  </a:lnTo>
                  <a:cubicBezTo>
                    <a:pt x="1574" y="81135"/>
                    <a:pt x="0" y="82563"/>
                    <a:pt x="0" y="84267"/>
                  </a:cubicBezTo>
                  <a:lnTo>
                    <a:pt x="0" y="87029"/>
                  </a:lnTo>
                  <a:cubicBezTo>
                    <a:pt x="0" y="88733"/>
                    <a:pt x="1574" y="90115"/>
                    <a:pt x="3567" y="90115"/>
                  </a:cubicBezTo>
                  <a:lnTo>
                    <a:pt x="61862" y="90115"/>
                  </a:lnTo>
                  <a:cubicBezTo>
                    <a:pt x="64591" y="90115"/>
                    <a:pt x="66270" y="92739"/>
                    <a:pt x="64905" y="94811"/>
                  </a:cubicBezTo>
                  <a:lnTo>
                    <a:pt x="52680" y="113461"/>
                  </a:lnTo>
                  <a:cubicBezTo>
                    <a:pt x="51683" y="114934"/>
                    <a:pt x="52260" y="116822"/>
                    <a:pt x="53992" y="117697"/>
                  </a:cubicBezTo>
                  <a:lnTo>
                    <a:pt x="56668" y="119079"/>
                  </a:lnTo>
                  <a:cubicBezTo>
                    <a:pt x="58399" y="119953"/>
                    <a:pt x="60550" y="119401"/>
                    <a:pt x="61547" y="117927"/>
                  </a:cubicBezTo>
                  <a:lnTo>
                    <a:pt x="90668" y="73630"/>
                  </a:lnTo>
                  <a:cubicBezTo>
                    <a:pt x="92033" y="71557"/>
                    <a:pt x="95443" y="71557"/>
                    <a:pt x="96808" y="73630"/>
                  </a:cubicBezTo>
                  <a:lnTo>
                    <a:pt x="109086" y="92279"/>
                  </a:lnTo>
                  <a:cubicBezTo>
                    <a:pt x="110083" y="93752"/>
                    <a:pt x="112234" y="94259"/>
                    <a:pt x="113965" y="93384"/>
                  </a:cubicBezTo>
                  <a:lnTo>
                    <a:pt x="116641" y="92003"/>
                  </a:lnTo>
                  <a:cubicBezTo>
                    <a:pt x="118373" y="91174"/>
                    <a:pt x="118950" y="89240"/>
                    <a:pt x="117953" y="87766"/>
                  </a:cubicBezTo>
                  <a:lnTo>
                    <a:pt x="88832" y="43468"/>
                  </a:lnTo>
                  <a:cubicBezTo>
                    <a:pt x="87468" y="41396"/>
                    <a:pt x="89147" y="38772"/>
                    <a:pt x="91875" y="38772"/>
                  </a:cubicBezTo>
                  <a:lnTo>
                    <a:pt x="116379" y="38772"/>
                  </a:lnTo>
                  <a:cubicBezTo>
                    <a:pt x="118373" y="38772"/>
                    <a:pt x="119947" y="37390"/>
                    <a:pt x="119947" y="35686"/>
                  </a:cubicBezTo>
                  <a:lnTo>
                    <a:pt x="119947" y="32924"/>
                  </a:lnTo>
                  <a:cubicBezTo>
                    <a:pt x="119947" y="31220"/>
                    <a:pt x="118373" y="29792"/>
                    <a:pt x="116379" y="29792"/>
                  </a:cubicBezTo>
                  <a:close/>
                  <a:moveTo>
                    <a:pt x="59554" y="70959"/>
                  </a:moveTo>
                  <a:cubicBezTo>
                    <a:pt x="52627" y="70959"/>
                    <a:pt x="47013" y="66032"/>
                    <a:pt x="47013" y="59953"/>
                  </a:cubicBezTo>
                  <a:cubicBezTo>
                    <a:pt x="47013" y="53921"/>
                    <a:pt x="52627" y="48994"/>
                    <a:pt x="59554" y="48994"/>
                  </a:cubicBezTo>
                  <a:cubicBezTo>
                    <a:pt x="66480" y="48994"/>
                    <a:pt x="72041" y="53921"/>
                    <a:pt x="72041" y="59953"/>
                  </a:cubicBezTo>
                  <a:cubicBezTo>
                    <a:pt x="72041" y="66032"/>
                    <a:pt x="66480" y="70959"/>
                    <a:pt x="59554" y="70959"/>
                  </a:cubicBezTo>
                  <a:close/>
                </a:path>
              </a:pathLst>
            </a:custGeom>
            <a:solidFill>
              <a:srgbClr val="A50000">
                <a:alpha val="2275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62" name="Shape 62"/>
            <p:cNvSpPr/>
            <p:nvPr/>
          </p:nvSpPr>
          <p:spPr>
            <a:xfrm>
              <a:off x="13598102" y="9044624"/>
              <a:ext cx="4494000" cy="5123700"/>
            </a:xfrm>
            <a:custGeom>
              <a:avLst/>
              <a:gdLst/>
              <a:ahLst/>
              <a:cxnLst/>
              <a:rect l="0" t="0" r="0" b="0"/>
              <a:pathLst>
                <a:path w="120000" h="120000" extrusionOk="0">
                  <a:moveTo>
                    <a:pt x="116398" y="29831"/>
                  </a:moveTo>
                  <a:lnTo>
                    <a:pt x="58111" y="29831"/>
                  </a:lnTo>
                  <a:cubicBezTo>
                    <a:pt x="55384" y="29831"/>
                    <a:pt x="53671" y="27222"/>
                    <a:pt x="55034" y="25135"/>
                  </a:cubicBezTo>
                  <a:lnTo>
                    <a:pt x="67272" y="6506"/>
                  </a:lnTo>
                  <a:cubicBezTo>
                    <a:pt x="68286" y="5002"/>
                    <a:pt x="67692" y="3099"/>
                    <a:pt x="65979" y="2240"/>
                  </a:cubicBezTo>
                  <a:lnTo>
                    <a:pt x="63251" y="859"/>
                  </a:lnTo>
                  <a:cubicBezTo>
                    <a:pt x="61573" y="0"/>
                    <a:pt x="59405" y="521"/>
                    <a:pt x="58426" y="2025"/>
                  </a:cubicBezTo>
                  <a:lnTo>
                    <a:pt x="29265" y="46342"/>
                  </a:lnTo>
                  <a:cubicBezTo>
                    <a:pt x="27902" y="48398"/>
                    <a:pt x="24475" y="48398"/>
                    <a:pt x="23111" y="46342"/>
                  </a:cubicBezTo>
                  <a:lnTo>
                    <a:pt x="10874" y="27682"/>
                  </a:lnTo>
                  <a:cubicBezTo>
                    <a:pt x="9895" y="26209"/>
                    <a:pt x="7692" y="25687"/>
                    <a:pt x="6013" y="26547"/>
                  </a:cubicBezTo>
                  <a:lnTo>
                    <a:pt x="3286" y="27928"/>
                  </a:lnTo>
                  <a:cubicBezTo>
                    <a:pt x="1608" y="28787"/>
                    <a:pt x="1013" y="30690"/>
                    <a:pt x="1993" y="32194"/>
                  </a:cubicBezTo>
                  <a:lnTo>
                    <a:pt x="31153" y="76511"/>
                  </a:lnTo>
                  <a:cubicBezTo>
                    <a:pt x="32517" y="78567"/>
                    <a:pt x="30804" y="81176"/>
                    <a:pt x="28076" y="81176"/>
                  </a:cubicBezTo>
                  <a:lnTo>
                    <a:pt x="3531" y="81176"/>
                  </a:lnTo>
                  <a:cubicBezTo>
                    <a:pt x="1573" y="81176"/>
                    <a:pt x="0" y="82588"/>
                    <a:pt x="0" y="84306"/>
                  </a:cubicBezTo>
                  <a:lnTo>
                    <a:pt x="0" y="87038"/>
                  </a:lnTo>
                  <a:cubicBezTo>
                    <a:pt x="0" y="88757"/>
                    <a:pt x="1573" y="90168"/>
                    <a:pt x="3531" y="90168"/>
                  </a:cubicBezTo>
                  <a:lnTo>
                    <a:pt x="61853" y="90168"/>
                  </a:lnTo>
                  <a:cubicBezTo>
                    <a:pt x="64580" y="90168"/>
                    <a:pt x="66293" y="92777"/>
                    <a:pt x="64930" y="94833"/>
                  </a:cubicBezTo>
                  <a:lnTo>
                    <a:pt x="52657" y="113493"/>
                  </a:lnTo>
                  <a:cubicBezTo>
                    <a:pt x="51678" y="114966"/>
                    <a:pt x="52272" y="116869"/>
                    <a:pt x="53951" y="117728"/>
                  </a:cubicBezTo>
                  <a:lnTo>
                    <a:pt x="56678" y="119109"/>
                  </a:lnTo>
                  <a:cubicBezTo>
                    <a:pt x="58391" y="119969"/>
                    <a:pt x="60559" y="119478"/>
                    <a:pt x="61538" y="117974"/>
                  </a:cubicBezTo>
                  <a:lnTo>
                    <a:pt x="90699" y="73657"/>
                  </a:lnTo>
                  <a:cubicBezTo>
                    <a:pt x="92062" y="71570"/>
                    <a:pt x="95454" y="71570"/>
                    <a:pt x="96853" y="73657"/>
                  </a:cubicBezTo>
                  <a:lnTo>
                    <a:pt x="109090" y="92286"/>
                  </a:lnTo>
                  <a:cubicBezTo>
                    <a:pt x="110069" y="93790"/>
                    <a:pt x="112237" y="94281"/>
                    <a:pt x="113951" y="93421"/>
                  </a:cubicBezTo>
                  <a:lnTo>
                    <a:pt x="116678" y="92040"/>
                  </a:lnTo>
                  <a:cubicBezTo>
                    <a:pt x="118356" y="91181"/>
                    <a:pt x="118951" y="89278"/>
                    <a:pt x="117972" y="87805"/>
                  </a:cubicBezTo>
                  <a:lnTo>
                    <a:pt x="88811" y="43488"/>
                  </a:lnTo>
                  <a:cubicBezTo>
                    <a:pt x="87447" y="41401"/>
                    <a:pt x="89160" y="38792"/>
                    <a:pt x="91888" y="38792"/>
                  </a:cubicBezTo>
                  <a:lnTo>
                    <a:pt x="116398" y="38792"/>
                  </a:lnTo>
                  <a:cubicBezTo>
                    <a:pt x="118356" y="38792"/>
                    <a:pt x="119965" y="37411"/>
                    <a:pt x="119965" y="35693"/>
                  </a:cubicBezTo>
                  <a:lnTo>
                    <a:pt x="119965" y="32930"/>
                  </a:lnTo>
                  <a:cubicBezTo>
                    <a:pt x="119965" y="31212"/>
                    <a:pt x="118356" y="29831"/>
                    <a:pt x="116398" y="29831"/>
                  </a:cubicBezTo>
                  <a:close/>
                  <a:moveTo>
                    <a:pt x="59545" y="70987"/>
                  </a:moveTo>
                  <a:cubicBezTo>
                    <a:pt x="52622" y="70987"/>
                    <a:pt x="47027" y="66046"/>
                    <a:pt x="47027" y="60000"/>
                  </a:cubicBezTo>
                  <a:cubicBezTo>
                    <a:pt x="47027" y="53923"/>
                    <a:pt x="52622" y="49012"/>
                    <a:pt x="59545" y="49012"/>
                  </a:cubicBezTo>
                  <a:cubicBezTo>
                    <a:pt x="66468" y="49012"/>
                    <a:pt x="72062" y="53923"/>
                    <a:pt x="72062" y="60000"/>
                  </a:cubicBezTo>
                  <a:cubicBezTo>
                    <a:pt x="72062" y="66046"/>
                    <a:pt x="66468" y="70987"/>
                    <a:pt x="59545" y="70987"/>
                  </a:cubicBezTo>
                  <a:close/>
                </a:path>
              </a:pathLst>
            </a:custGeom>
            <a:solidFill>
              <a:srgbClr val="A50000">
                <a:alpha val="3373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63" name="Shape 63"/>
            <p:cNvSpPr/>
            <p:nvPr/>
          </p:nvSpPr>
          <p:spPr>
            <a:xfrm>
              <a:off x="10843482" y="12227366"/>
              <a:ext cx="1704000" cy="1940700"/>
            </a:xfrm>
            <a:custGeom>
              <a:avLst/>
              <a:gdLst/>
              <a:ahLst/>
              <a:cxnLst/>
              <a:rect l="0" t="0" r="0" b="0"/>
              <a:pathLst>
                <a:path w="120000" h="120000" extrusionOk="0">
                  <a:moveTo>
                    <a:pt x="116405" y="29777"/>
                  </a:moveTo>
                  <a:lnTo>
                    <a:pt x="58064" y="29777"/>
                  </a:lnTo>
                  <a:cubicBezTo>
                    <a:pt x="55391" y="29777"/>
                    <a:pt x="53640" y="27188"/>
                    <a:pt x="55023" y="25084"/>
                  </a:cubicBezTo>
                  <a:lnTo>
                    <a:pt x="67281" y="6473"/>
                  </a:lnTo>
                  <a:cubicBezTo>
                    <a:pt x="68294" y="5016"/>
                    <a:pt x="67649" y="3074"/>
                    <a:pt x="65990" y="2184"/>
                  </a:cubicBezTo>
                  <a:lnTo>
                    <a:pt x="63317" y="809"/>
                  </a:lnTo>
                  <a:cubicBezTo>
                    <a:pt x="61566" y="0"/>
                    <a:pt x="59447" y="485"/>
                    <a:pt x="58433" y="1942"/>
                  </a:cubicBezTo>
                  <a:lnTo>
                    <a:pt x="29308" y="46284"/>
                  </a:lnTo>
                  <a:cubicBezTo>
                    <a:pt x="27926" y="48388"/>
                    <a:pt x="24516" y="48388"/>
                    <a:pt x="23133" y="46284"/>
                  </a:cubicBezTo>
                  <a:lnTo>
                    <a:pt x="10875" y="27673"/>
                  </a:lnTo>
                  <a:cubicBezTo>
                    <a:pt x="9861" y="26136"/>
                    <a:pt x="7741" y="25650"/>
                    <a:pt x="5990" y="26540"/>
                  </a:cubicBezTo>
                  <a:lnTo>
                    <a:pt x="3317" y="27916"/>
                  </a:lnTo>
                  <a:cubicBezTo>
                    <a:pt x="1566" y="28725"/>
                    <a:pt x="1013" y="30667"/>
                    <a:pt x="2027" y="32124"/>
                  </a:cubicBezTo>
                  <a:lnTo>
                    <a:pt x="31152" y="76466"/>
                  </a:lnTo>
                  <a:cubicBezTo>
                    <a:pt x="32534" y="78570"/>
                    <a:pt x="30783" y="81159"/>
                    <a:pt x="28110" y="81159"/>
                  </a:cubicBezTo>
                  <a:lnTo>
                    <a:pt x="3594" y="81159"/>
                  </a:lnTo>
                  <a:cubicBezTo>
                    <a:pt x="1566" y="81159"/>
                    <a:pt x="0" y="82535"/>
                    <a:pt x="0" y="84234"/>
                  </a:cubicBezTo>
                  <a:lnTo>
                    <a:pt x="0" y="86985"/>
                  </a:lnTo>
                  <a:cubicBezTo>
                    <a:pt x="0" y="88766"/>
                    <a:pt x="1566" y="90141"/>
                    <a:pt x="3594" y="90141"/>
                  </a:cubicBezTo>
                  <a:lnTo>
                    <a:pt x="61843" y="90141"/>
                  </a:lnTo>
                  <a:cubicBezTo>
                    <a:pt x="64608" y="90141"/>
                    <a:pt x="66267" y="92730"/>
                    <a:pt x="64884" y="94834"/>
                  </a:cubicBezTo>
                  <a:lnTo>
                    <a:pt x="52626" y="113445"/>
                  </a:lnTo>
                  <a:cubicBezTo>
                    <a:pt x="51705" y="114902"/>
                    <a:pt x="52258" y="116844"/>
                    <a:pt x="54009" y="117734"/>
                  </a:cubicBezTo>
                  <a:lnTo>
                    <a:pt x="56682" y="119109"/>
                  </a:lnTo>
                  <a:cubicBezTo>
                    <a:pt x="58341" y="119919"/>
                    <a:pt x="60552" y="119433"/>
                    <a:pt x="61566" y="117977"/>
                  </a:cubicBezTo>
                  <a:lnTo>
                    <a:pt x="90691" y="73634"/>
                  </a:lnTo>
                  <a:cubicBezTo>
                    <a:pt x="92073" y="71530"/>
                    <a:pt x="95483" y="71530"/>
                    <a:pt x="96866" y="73634"/>
                  </a:cubicBezTo>
                  <a:lnTo>
                    <a:pt x="109124" y="92245"/>
                  </a:lnTo>
                  <a:cubicBezTo>
                    <a:pt x="110046" y="93782"/>
                    <a:pt x="112258" y="94268"/>
                    <a:pt x="113917" y="93378"/>
                  </a:cubicBezTo>
                  <a:lnTo>
                    <a:pt x="116682" y="92002"/>
                  </a:lnTo>
                  <a:cubicBezTo>
                    <a:pt x="118341" y="91193"/>
                    <a:pt x="118894" y="89251"/>
                    <a:pt x="117972" y="87795"/>
                  </a:cubicBezTo>
                  <a:lnTo>
                    <a:pt x="88847" y="43452"/>
                  </a:lnTo>
                  <a:cubicBezTo>
                    <a:pt x="87465" y="41348"/>
                    <a:pt x="89124" y="38759"/>
                    <a:pt x="91889" y="38759"/>
                  </a:cubicBezTo>
                  <a:lnTo>
                    <a:pt x="116405" y="38759"/>
                  </a:lnTo>
                  <a:cubicBezTo>
                    <a:pt x="118341" y="38759"/>
                    <a:pt x="119907" y="37383"/>
                    <a:pt x="119907" y="35684"/>
                  </a:cubicBezTo>
                  <a:lnTo>
                    <a:pt x="119907" y="32933"/>
                  </a:lnTo>
                  <a:cubicBezTo>
                    <a:pt x="119907" y="31153"/>
                    <a:pt x="118341" y="29777"/>
                    <a:pt x="116405" y="29777"/>
                  </a:cubicBezTo>
                  <a:close/>
                  <a:moveTo>
                    <a:pt x="59539" y="70964"/>
                  </a:moveTo>
                  <a:cubicBezTo>
                    <a:pt x="52626" y="70964"/>
                    <a:pt x="47004" y="66028"/>
                    <a:pt x="47004" y="59959"/>
                  </a:cubicBezTo>
                  <a:cubicBezTo>
                    <a:pt x="47004" y="53890"/>
                    <a:pt x="52626" y="48954"/>
                    <a:pt x="59539" y="48954"/>
                  </a:cubicBezTo>
                  <a:cubicBezTo>
                    <a:pt x="66451" y="48954"/>
                    <a:pt x="72073" y="53890"/>
                    <a:pt x="72073" y="59959"/>
                  </a:cubicBezTo>
                  <a:cubicBezTo>
                    <a:pt x="72073" y="66028"/>
                    <a:pt x="66451" y="70964"/>
                    <a:pt x="59539" y="70964"/>
                  </a:cubicBezTo>
                  <a:close/>
                </a:path>
              </a:pathLst>
            </a:custGeom>
            <a:solidFill>
              <a:srgbClr val="A50000">
                <a:alpha val="3373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64" name="Shape 64"/>
            <p:cNvSpPr/>
            <p:nvPr/>
          </p:nvSpPr>
          <p:spPr>
            <a:xfrm>
              <a:off x="11698374" y="10494477"/>
              <a:ext cx="1704000" cy="1946700"/>
            </a:xfrm>
            <a:custGeom>
              <a:avLst/>
              <a:gdLst/>
              <a:ahLst/>
              <a:cxnLst/>
              <a:rect l="0" t="0" r="0" b="0"/>
              <a:pathLst>
                <a:path w="120000" h="120000" extrusionOk="0">
                  <a:moveTo>
                    <a:pt x="116402" y="29838"/>
                  </a:moveTo>
                  <a:lnTo>
                    <a:pt x="58109" y="29838"/>
                  </a:lnTo>
                  <a:cubicBezTo>
                    <a:pt x="55342" y="29838"/>
                    <a:pt x="53681" y="27169"/>
                    <a:pt x="55065" y="25148"/>
                  </a:cubicBezTo>
                  <a:lnTo>
                    <a:pt x="67332" y="6469"/>
                  </a:lnTo>
                  <a:cubicBezTo>
                    <a:pt x="68255" y="5013"/>
                    <a:pt x="67701" y="3072"/>
                    <a:pt x="66041" y="2264"/>
                  </a:cubicBezTo>
                  <a:lnTo>
                    <a:pt x="63274" y="889"/>
                  </a:lnTo>
                  <a:cubicBezTo>
                    <a:pt x="61614" y="0"/>
                    <a:pt x="59400" y="485"/>
                    <a:pt x="58478" y="2021"/>
                  </a:cubicBezTo>
                  <a:lnTo>
                    <a:pt x="29239" y="46334"/>
                  </a:lnTo>
                  <a:cubicBezTo>
                    <a:pt x="27855" y="48355"/>
                    <a:pt x="24442" y="48355"/>
                    <a:pt x="23151" y="46334"/>
                  </a:cubicBezTo>
                  <a:lnTo>
                    <a:pt x="10883" y="27654"/>
                  </a:lnTo>
                  <a:cubicBezTo>
                    <a:pt x="9869" y="26199"/>
                    <a:pt x="7655" y="25714"/>
                    <a:pt x="5995" y="26522"/>
                  </a:cubicBezTo>
                  <a:lnTo>
                    <a:pt x="3228" y="27897"/>
                  </a:lnTo>
                  <a:cubicBezTo>
                    <a:pt x="1568" y="28787"/>
                    <a:pt x="1014" y="30646"/>
                    <a:pt x="1936" y="32183"/>
                  </a:cubicBezTo>
                  <a:lnTo>
                    <a:pt x="31176" y="76495"/>
                  </a:lnTo>
                  <a:cubicBezTo>
                    <a:pt x="32467" y="78517"/>
                    <a:pt x="30807" y="81105"/>
                    <a:pt x="28039" y="81105"/>
                  </a:cubicBezTo>
                  <a:lnTo>
                    <a:pt x="3504" y="81105"/>
                  </a:lnTo>
                  <a:cubicBezTo>
                    <a:pt x="1568" y="81105"/>
                    <a:pt x="0" y="82560"/>
                    <a:pt x="0" y="84258"/>
                  </a:cubicBezTo>
                  <a:lnTo>
                    <a:pt x="0" y="87008"/>
                  </a:lnTo>
                  <a:cubicBezTo>
                    <a:pt x="0" y="88706"/>
                    <a:pt x="1568" y="90080"/>
                    <a:pt x="3504" y="90080"/>
                  </a:cubicBezTo>
                  <a:lnTo>
                    <a:pt x="61890" y="90080"/>
                  </a:lnTo>
                  <a:cubicBezTo>
                    <a:pt x="64565" y="90080"/>
                    <a:pt x="66318" y="92668"/>
                    <a:pt x="64934" y="94770"/>
                  </a:cubicBezTo>
                  <a:lnTo>
                    <a:pt x="52667" y="113369"/>
                  </a:lnTo>
                  <a:cubicBezTo>
                    <a:pt x="51744" y="114905"/>
                    <a:pt x="52298" y="116765"/>
                    <a:pt x="53958" y="117654"/>
                  </a:cubicBezTo>
                  <a:lnTo>
                    <a:pt x="56725" y="119029"/>
                  </a:lnTo>
                  <a:cubicBezTo>
                    <a:pt x="58385" y="119919"/>
                    <a:pt x="60599" y="119353"/>
                    <a:pt x="61521" y="117897"/>
                  </a:cubicBezTo>
                  <a:lnTo>
                    <a:pt x="90760" y="73584"/>
                  </a:lnTo>
                  <a:cubicBezTo>
                    <a:pt x="92052" y="71563"/>
                    <a:pt x="95372" y="71563"/>
                    <a:pt x="96756" y="73584"/>
                  </a:cubicBezTo>
                  <a:lnTo>
                    <a:pt x="109023" y="92264"/>
                  </a:lnTo>
                  <a:cubicBezTo>
                    <a:pt x="110038" y="93719"/>
                    <a:pt x="112159" y="94204"/>
                    <a:pt x="113912" y="93396"/>
                  </a:cubicBezTo>
                  <a:lnTo>
                    <a:pt x="116587" y="92021"/>
                  </a:lnTo>
                  <a:cubicBezTo>
                    <a:pt x="118339" y="91132"/>
                    <a:pt x="118893" y="89272"/>
                    <a:pt x="117970" y="87735"/>
                  </a:cubicBezTo>
                  <a:lnTo>
                    <a:pt x="88823" y="43423"/>
                  </a:lnTo>
                  <a:cubicBezTo>
                    <a:pt x="87440" y="41401"/>
                    <a:pt x="89192" y="38814"/>
                    <a:pt x="91960" y="38814"/>
                  </a:cubicBezTo>
                  <a:lnTo>
                    <a:pt x="116402" y="38814"/>
                  </a:lnTo>
                  <a:cubicBezTo>
                    <a:pt x="118339" y="38814"/>
                    <a:pt x="119907" y="37358"/>
                    <a:pt x="119907" y="35660"/>
                  </a:cubicBezTo>
                  <a:lnTo>
                    <a:pt x="119907" y="32911"/>
                  </a:lnTo>
                  <a:cubicBezTo>
                    <a:pt x="119907" y="31212"/>
                    <a:pt x="118339" y="29838"/>
                    <a:pt x="116402" y="29838"/>
                  </a:cubicBezTo>
                  <a:close/>
                  <a:moveTo>
                    <a:pt x="59584" y="70916"/>
                  </a:moveTo>
                  <a:cubicBezTo>
                    <a:pt x="52667" y="70916"/>
                    <a:pt x="47040" y="65983"/>
                    <a:pt x="47040" y="59919"/>
                  </a:cubicBezTo>
                  <a:cubicBezTo>
                    <a:pt x="47040" y="53854"/>
                    <a:pt x="52667" y="49002"/>
                    <a:pt x="59584" y="49002"/>
                  </a:cubicBezTo>
                  <a:cubicBezTo>
                    <a:pt x="66502" y="49002"/>
                    <a:pt x="72036" y="53854"/>
                    <a:pt x="72036" y="59919"/>
                  </a:cubicBezTo>
                  <a:cubicBezTo>
                    <a:pt x="72036" y="65983"/>
                    <a:pt x="66502" y="70916"/>
                    <a:pt x="59584" y="70916"/>
                  </a:cubicBezTo>
                  <a:close/>
                </a:path>
              </a:pathLst>
            </a:custGeom>
            <a:solidFill>
              <a:srgbClr val="A50000">
                <a:alpha val="3373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65" name="Shape 65"/>
            <p:cNvSpPr/>
            <p:nvPr/>
          </p:nvSpPr>
          <p:spPr>
            <a:xfrm>
              <a:off x="17978798" y="10757901"/>
              <a:ext cx="1704000" cy="1946700"/>
            </a:xfrm>
            <a:custGeom>
              <a:avLst/>
              <a:gdLst/>
              <a:ahLst/>
              <a:cxnLst/>
              <a:rect l="0" t="0" r="0" b="0"/>
              <a:pathLst>
                <a:path w="120000" h="120000" extrusionOk="0">
                  <a:moveTo>
                    <a:pt x="116402" y="29838"/>
                  </a:moveTo>
                  <a:lnTo>
                    <a:pt x="58109" y="29838"/>
                  </a:lnTo>
                  <a:cubicBezTo>
                    <a:pt x="55342" y="29838"/>
                    <a:pt x="53681" y="27169"/>
                    <a:pt x="55065" y="25148"/>
                  </a:cubicBezTo>
                  <a:lnTo>
                    <a:pt x="67332" y="6469"/>
                  </a:lnTo>
                  <a:cubicBezTo>
                    <a:pt x="68255" y="5013"/>
                    <a:pt x="67701" y="3072"/>
                    <a:pt x="66041" y="2264"/>
                  </a:cubicBezTo>
                  <a:lnTo>
                    <a:pt x="63274" y="889"/>
                  </a:lnTo>
                  <a:cubicBezTo>
                    <a:pt x="61614" y="0"/>
                    <a:pt x="59400" y="485"/>
                    <a:pt x="58478" y="2021"/>
                  </a:cubicBezTo>
                  <a:lnTo>
                    <a:pt x="29239" y="46334"/>
                  </a:lnTo>
                  <a:cubicBezTo>
                    <a:pt x="27855" y="48355"/>
                    <a:pt x="24442" y="48355"/>
                    <a:pt x="23151" y="46334"/>
                  </a:cubicBezTo>
                  <a:lnTo>
                    <a:pt x="10883" y="27654"/>
                  </a:lnTo>
                  <a:cubicBezTo>
                    <a:pt x="9869" y="26199"/>
                    <a:pt x="7655" y="25714"/>
                    <a:pt x="5995" y="26522"/>
                  </a:cubicBezTo>
                  <a:lnTo>
                    <a:pt x="3228" y="27897"/>
                  </a:lnTo>
                  <a:cubicBezTo>
                    <a:pt x="1568" y="28787"/>
                    <a:pt x="1014" y="30646"/>
                    <a:pt x="1936" y="32183"/>
                  </a:cubicBezTo>
                  <a:lnTo>
                    <a:pt x="31176" y="76495"/>
                  </a:lnTo>
                  <a:cubicBezTo>
                    <a:pt x="32467" y="78517"/>
                    <a:pt x="30807" y="81105"/>
                    <a:pt x="28039" y="81105"/>
                  </a:cubicBezTo>
                  <a:lnTo>
                    <a:pt x="3504" y="81105"/>
                  </a:lnTo>
                  <a:cubicBezTo>
                    <a:pt x="1568" y="81105"/>
                    <a:pt x="0" y="82560"/>
                    <a:pt x="0" y="84258"/>
                  </a:cubicBezTo>
                  <a:lnTo>
                    <a:pt x="0" y="87008"/>
                  </a:lnTo>
                  <a:cubicBezTo>
                    <a:pt x="0" y="88706"/>
                    <a:pt x="1568" y="90080"/>
                    <a:pt x="3504" y="90080"/>
                  </a:cubicBezTo>
                  <a:lnTo>
                    <a:pt x="61890" y="90080"/>
                  </a:lnTo>
                  <a:cubicBezTo>
                    <a:pt x="64565" y="90080"/>
                    <a:pt x="66318" y="92668"/>
                    <a:pt x="64934" y="94770"/>
                  </a:cubicBezTo>
                  <a:lnTo>
                    <a:pt x="52667" y="113369"/>
                  </a:lnTo>
                  <a:cubicBezTo>
                    <a:pt x="51744" y="114905"/>
                    <a:pt x="52298" y="116765"/>
                    <a:pt x="53958" y="117654"/>
                  </a:cubicBezTo>
                  <a:lnTo>
                    <a:pt x="56725" y="119029"/>
                  </a:lnTo>
                  <a:cubicBezTo>
                    <a:pt x="58385" y="119919"/>
                    <a:pt x="60599" y="119353"/>
                    <a:pt x="61521" y="117897"/>
                  </a:cubicBezTo>
                  <a:lnTo>
                    <a:pt x="90760" y="73584"/>
                  </a:lnTo>
                  <a:cubicBezTo>
                    <a:pt x="92052" y="71563"/>
                    <a:pt x="95372" y="71563"/>
                    <a:pt x="96756" y="73584"/>
                  </a:cubicBezTo>
                  <a:lnTo>
                    <a:pt x="109023" y="92264"/>
                  </a:lnTo>
                  <a:cubicBezTo>
                    <a:pt x="110038" y="93719"/>
                    <a:pt x="112159" y="94204"/>
                    <a:pt x="113912" y="93396"/>
                  </a:cubicBezTo>
                  <a:lnTo>
                    <a:pt x="116587" y="92021"/>
                  </a:lnTo>
                  <a:cubicBezTo>
                    <a:pt x="118339" y="91132"/>
                    <a:pt x="118893" y="89272"/>
                    <a:pt x="117970" y="87735"/>
                  </a:cubicBezTo>
                  <a:lnTo>
                    <a:pt x="88823" y="43423"/>
                  </a:lnTo>
                  <a:cubicBezTo>
                    <a:pt x="87440" y="41401"/>
                    <a:pt x="89192" y="38814"/>
                    <a:pt x="91960" y="38814"/>
                  </a:cubicBezTo>
                  <a:lnTo>
                    <a:pt x="116402" y="38814"/>
                  </a:lnTo>
                  <a:cubicBezTo>
                    <a:pt x="118339" y="38814"/>
                    <a:pt x="119907" y="37358"/>
                    <a:pt x="119907" y="35660"/>
                  </a:cubicBezTo>
                  <a:lnTo>
                    <a:pt x="119907" y="32911"/>
                  </a:lnTo>
                  <a:cubicBezTo>
                    <a:pt x="119907" y="31212"/>
                    <a:pt x="118339" y="29838"/>
                    <a:pt x="116402" y="29838"/>
                  </a:cubicBezTo>
                  <a:close/>
                  <a:moveTo>
                    <a:pt x="59584" y="70916"/>
                  </a:moveTo>
                  <a:cubicBezTo>
                    <a:pt x="52667" y="70916"/>
                    <a:pt x="47040" y="65983"/>
                    <a:pt x="47040" y="59919"/>
                  </a:cubicBezTo>
                  <a:cubicBezTo>
                    <a:pt x="47040" y="53854"/>
                    <a:pt x="52667" y="49002"/>
                    <a:pt x="59584" y="49002"/>
                  </a:cubicBezTo>
                  <a:cubicBezTo>
                    <a:pt x="66502" y="49002"/>
                    <a:pt x="72036" y="53854"/>
                    <a:pt x="72036" y="59919"/>
                  </a:cubicBezTo>
                  <a:cubicBezTo>
                    <a:pt x="72036" y="65983"/>
                    <a:pt x="66502" y="70916"/>
                    <a:pt x="59584" y="70916"/>
                  </a:cubicBezTo>
                  <a:close/>
                </a:path>
              </a:pathLst>
            </a:custGeom>
            <a:solidFill>
              <a:srgbClr val="A50000">
                <a:alpha val="3373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grpSp>
      <p:sp>
        <p:nvSpPr>
          <p:cNvPr id="66" name="Shape 66"/>
          <p:cNvSpPr/>
          <p:nvPr/>
        </p:nvSpPr>
        <p:spPr>
          <a:xfrm>
            <a:off x="2446054" y="4745554"/>
            <a:ext cx="428700" cy="387600"/>
          </a:xfrm>
          <a:custGeom>
            <a:avLst/>
            <a:gdLst/>
            <a:ahLst/>
            <a:cxnLst/>
            <a:rect l="0" t="0" r="0" b="0"/>
            <a:pathLst>
              <a:path w="120000" h="120000" extrusionOk="0">
                <a:moveTo>
                  <a:pt x="117805" y="115431"/>
                </a:moveTo>
                <a:lnTo>
                  <a:pt x="115885" y="115431"/>
                </a:lnTo>
                <a:lnTo>
                  <a:pt x="115885" y="64416"/>
                </a:lnTo>
                <a:cubicBezTo>
                  <a:pt x="115885" y="63197"/>
                  <a:pt x="114925" y="62131"/>
                  <a:pt x="113828" y="62131"/>
                </a:cubicBezTo>
                <a:lnTo>
                  <a:pt x="99840" y="62131"/>
                </a:lnTo>
                <a:lnTo>
                  <a:pt x="99840" y="55583"/>
                </a:lnTo>
                <a:cubicBezTo>
                  <a:pt x="99840" y="54365"/>
                  <a:pt x="99017" y="53299"/>
                  <a:pt x="97920" y="53299"/>
                </a:cubicBezTo>
                <a:cubicBezTo>
                  <a:pt x="96822" y="53299"/>
                  <a:pt x="95862" y="54365"/>
                  <a:pt x="95862" y="55583"/>
                </a:cubicBezTo>
                <a:lnTo>
                  <a:pt x="95862" y="62131"/>
                </a:lnTo>
                <a:lnTo>
                  <a:pt x="93942" y="62131"/>
                </a:lnTo>
                <a:cubicBezTo>
                  <a:pt x="92708" y="62131"/>
                  <a:pt x="91885" y="63197"/>
                  <a:pt x="91885" y="64416"/>
                </a:cubicBezTo>
                <a:lnTo>
                  <a:pt x="91885" y="115431"/>
                </a:lnTo>
                <a:lnTo>
                  <a:pt x="83931" y="115431"/>
                </a:lnTo>
                <a:lnTo>
                  <a:pt x="83931" y="15532"/>
                </a:lnTo>
                <a:cubicBezTo>
                  <a:pt x="83931" y="14314"/>
                  <a:pt x="82971" y="13401"/>
                  <a:pt x="81874" y="13401"/>
                </a:cubicBezTo>
                <a:lnTo>
                  <a:pt x="71862" y="13401"/>
                </a:lnTo>
                <a:lnTo>
                  <a:pt x="71862" y="2284"/>
                </a:lnTo>
                <a:cubicBezTo>
                  <a:pt x="71862" y="1065"/>
                  <a:pt x="71040" y="0"/>
                  <a:pt x="69942" y="0"/>
                </a:cubicBezTo>
                <a:lnTo>
                  <a:pt x="49920" y="0"/>
                </a:lnTo>
                <a:cubicBezTo>
                  <a:pt x="48822" y="0"/>
                  <a:pt x="47862" y="1065"/>
                  <a:pt x="47862" y="2284"/>
                </a:cubicBezTo>
                <a:lnTo>
                  <a:pt x="47862" y="13401"/>
                </a:lnTo>
                <a:lnTo>
                  <a:pt x="37851" y="13401"/>
                </a:lnTo>
                <a:cubicBezTo>
                  <a:pt x="36754" y="13401"/>
                  <a:pt x="35931" y="14314"/>
                  <a:pt x="35931" y="15532"/>
                </a:cubicBezTo>
                <a:lnTo>
                  <a:pt x="35931" y="115431"/>
                </a:lnTo>
                <a:lnTo>
                  <a:pt x="27977" y="115431"/>
                </a:lnTo>
                <a:lnTo>
                  <a:pt x="27977" y="64416"/>
                </a:lnTo>
                <a:cubicBezTo>
                  <a:pt x="27977" y="63197"/>
                  <a:pt x="27017" y="62131"/>
                  <a:pt x="25920" y="62131"/>
                </a:cubicBezTo>
                <a:lnTo>
                  <a:pt x="23862" y="62131"/>
                </a:lnTo>
                <a:lnTo>
                  <a:pt x="23862" y="55583"/>
                </a:lnTo>
                <a:cubicBezTo>
                  <a:pt x="23862" y="54365"/>
                  <a:pt x="23040" y="53299"/>
                  <a:pt x="21942" y="53299"/>
                </a:cubicBezTo>
                <a:cubicBezTo>
                  <a:pt x="20845" y="53299"/>
                  <a:pt x="19885" y="54365"/>
                  <a:pt x="19885" y="55583"/>
                </a:cubicBezTo>
                <a:lnTo>
                  <a:pt x="19885" y="62131"/>
                </a:lnTo>
                <a:lnTo>
                  <a:pt x="5897" y="62131"/>
                </a:lnTo>
                <a:cubicBezTo>
                  <a:pt x="4800" y="62131"/>
                  <a:pt x="3977" y="63197"/>
                  <a:pt x="3977" y="64416"/>
                </a:cubicBezTo>
                <a:lnTo>
                  <a:pt x="3977" y="115431"/>
                </a:lnTo>
                <a:lnTo>
                  <a:pt x="1920" y="115431"/>
                </a:lnTo>
                <a:cubicBezTo>
                  <a:pt x="822" y="115431"/>
                  <a:pt x="0" y="116497"/>
                  <a:pt x="0" y="117715"/>
                </a:cubicBezTo>
                <a:cubicBezTo>
                  <a:pt x="0" y="118934"/>
                  <a:pt x="822" y="119847"/>
                  <a:pt x="1920" y="119847"/>
                </a:cubicBezTo>
                <a:lnTo>
                  <a:pt x="5897" y="119847"/>
                </a:lnTo>
                <a:lnTo>
                  <a:pt x="25920" y="119847"/>
                </a:lnTo>
                <a:lnTo>
                  <a:pt x="37851" y="119847"/>
                </a:lnTo>
                <a:lnTo>
                  <a:pt x="81874" y="119847"/>
                </a:lnTo>
                <a:lnTo>
                  <a:pt x="93942" y="119847"/>
                </a:lnTo>
                <a:lnTo>
                  <a:pt x="113828" y="119847"/>
                </a:lnTo>
                <a:lnTo>
                  <a:pt x="117805" y="119847"/>
                </a:lnTo>
                <a:cubicBezTo>
                  <a:pt x="119040" y="119847"/>
                  <a:pt x="119862" y="118934"/>
                  <a:pt x="119862" y="117715"/>
                </a:cubicBezTo>
                <a:cubicBezTo>
                  <a:pt x="119862" y="116497"/>
                  <a:pt x="119040" y="115431"/>
                  <a:pt x="117805" y="115431"/>
                </a:cubicBezTo>
                <a:close/>
                <a:moveTo>
                  <a:pt x="73920" y="97766"/>
                </a:moveTo>
                <a:lnTo>
                  <a:pt x="45942" y="97766"/>
                </a:lnTo>
                <a:cubicBezTo>
                  <a:pt x="44845" y="97766"/>
                  <a:pt x="43885" y="96700"/>
                  <a:pt x="43885" y="95482"/>
                </a:cubicBezTo>
                <a:cubicBezTo>
                  <a:pt x="43885" y="94263"/>
                  <a:pt x="44845" y="93197"/>
                  <a:pt x="45942" y="93197"/>
                </a:cubicBezTo>
                <a:lnTo>
                  <a:pt x="73920" y="93197"/>
                </a:lnTo>
                <a:cubicBezTo>
                  <a:pt x="75017" y="93197"/>
                  <a:pt x="75840" y="94263"/>
                  <a:pt x="75840" y="95482"/>
                </a:cubicBezTo>
                <a:cubicBezTo>
                  <a:pt x="75840" y="96700"/>
                  <a:pt x="75017" y="97766"/>
                  <a:pt x="73920" y="97766"/>
                </a:cubicBezTo>
                <a:close/>
                <a:moveTo>
                  <a:pt x="73920" y="84365"/>
                </a:moveTo>
                <a:lnTo>
                  <a:pt x="45942" y="84365"/>
                </a:lnTo>
                <a:cubicBezTo>
                  <a:pt x="44845" y="84365"/>
                  <a:pt x="43885" y="83451"/>
                  <a:pt x="43885" y="82233"/>
                </a:cubicBezTo>
                <a:cubicBezTo>
                  <a:pt x="43885" y="81015"/>
                  <a:pt x="44845" y="79949"/>
                  <a:pt x="45942" y="79949"/>
                </a:cubicBezTo>
                <a:lnTo>
                  <a:pt x="73920" y="79949"/>
                </a:lnTo>
                <a:cubicBezTo>
                  <a:pt x="75017" y="79949"/>
                  <a:pt x="75840" y="81015"/>
                  <a:pt x="75840" y="82233"/>
                </a:cubicBezTo>
                <a:cubicBezTo>
                  <a:pt x="75840" y="83451"/>
                  <a:pt x="75017" y="84365"/>
                  <a:pt x="73920" y="84365"/>
                </a:cubicBezTo>
                <a:close/>
                <a:moveTo>
                  <a:pt x="73920" y="71116"/>
                </a:moveTo>
                <a:lnTo>
                  <a:pt x="45942" y="71116"/>
                </a:lnTo>
                <a:cubicBezTo>
                  <a:pt x="44845" y="71116"/>
                  <a:pt x="43885" y="70050"/>
                  <a:pt x="43885" y="68832"/>
                </a:cubicBezTo>
                <a:cubicBezTo>
                  <a:pt x="43885" y="67614"/>
                  <a:pt x="44845" y="66700"/>
                  <a:pt x="45942" y="66700"/>
                </a:cubicBezTo>
                <a:lnTo>
                  <a:pt x="73920" y="66700"/>
                </a:lnTo>
                <a:cubicBezTo>
                  <a:pt x="75017" y="66700"/>
                  <a:pt x="75840" y="67614"/>
                  <a:pt x="75840" y="68832"/>
                </a:cubicBezTo>
                <a:cubicBezTo>
                  <a:pt x="75840" y="70050"/>
                  <a:pt x="75017" y="71116"/>
                  <a:pt x="73920" y="71116"/>
                </a:cubicBezTo>
                <a:close/>
                <a:moveTo>
                  <a:pt x="73920" y="57715"/>
                </a:moveTo>
                <a:lnTo>
                  <a:pt x="45942" y="57715"/>
                </a:lnTo>
                <a:cubicBezTo>
                  <a:pt x="44845" y="57715"/>
                  <a:pt x="43885" y="56802"/>
                  <a:pt x="43885" y="55583"/>
                </a:cubicBezTo>
                <a:cubicBezTo>
                  <a:pt x="43885" y="54365"/>
                  <a:pt x="44845" y="53299"/>
                  <a:pt x="45942" y="53299"/>
                </a:cubicBezTo>
                <a:lnTo>
                  <a:pt x="73920" y="53299"/>
                </a:lnTo>
                <a:cubicBezTo>
                  <a:pt x="75017" y="53299"/>
                  <a:pt x="75840" y="54365"/>
                  <a:pt x="75840" y="55583"/>
                </a:cubicBezTo>
                <a:cubicBezTo>
                  <a:pt x="75840" y="56802"/>
                  <a:pt x="75017" y="57715"/>
                  <a:pt x="73920" y="57715"/>
                </a:cubicBezTo>
                <a:close/>
                <a:moveTo>
                  <a:pt x="73920" y="44467"/>
                </a:moveTo>
                <a:lnTo>
                  <a:pt x="45942" y="44467"/>
                </a:lnTo>
                <a:cubicBezTo>
                  <a:pt x="44845" y="44467"/>
                  <a:pt x="43885" y="43401"/>
                  <a:pt x="43885" y="42182"/>
                </a:cubicBezTo>
                <a:cubicBezTo>
                  <a:pt x="43885" y="40964"/>
                  <a:pt x="44845" y="40050"/>
                  <a:pt x="45942" y="40050"/>
                </a:cubicBezTo>
                <a:lnTo>
                  <a:pt x="73920" y="40050"/>
                </a:lnTo>
                <a:cubicBezTo>
                  <a:pt x="75017" y="40050"/>
                  <a:pt x="75840" y="40964"/>
                  <a:pt x="75840" y="42182"/>
                </a:cubicBezTo>
                <a:cubicBezTo>
                  <a:pt x="75840" y="43401"/>
                  <a:pt x="75017" y="44467"/>
                  <a:pt x="73920" y="44467"/>
                </a:cubicBezTo>
                <a:close/>
                <a:moveTo>
                  <a:pt x="73920" y="31065"/>
                </a:moveTo>
                <a:lnTo>
                  <a:pt x="45942" y="31065"/>
                </a:lnTo>
                <a:cubicBezTo>
                  <a:pt x="44845" y="31065"/>
                  <a:pt x="43885" y="30152"/>
                  <a:pt x="43885" y="28934"/>
                </a:cubicBezTo>
                <a:cubicBezTo>
                  <a:pt x="43885" y="27715"/>
                  <a:pt x="44845" y="26649"/>
                  <a:pt x="45942" y="26649"/>
                </a:cubicBezTo>
                <a:lnTo>
                  <a:pt x="73920" y="26649"/>
                </a:lnTo>
                <a:cubicBezTo>
                  <a:pt x="75017" y="26649"/>
                  <a:pt x="75840" y="27715"/>
                  <a:pt x="75840" y="28934"/>
                </a:cubicBezTo>
                <a:cubicBezTo>
                  <a:pt x="75840" y="30152"/>
                  <a:pt x="75017" y="31065"/>
                  <a:pt x="73920" y="31065"/>
                </a:cubicBezTo>
                <a:close/>
              </a:path>
            </a:pathLst>
          </a:custGeom>
          <a:solidFill>
            <a:srgbClr val="A50000">
              <a:alpha val="3373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67" name="Shape 67"/>
          <p:cNvSpPr/>
          <p:nvPr/>
        </p:nvSpPr>
        <p:spPr>
          <a:xfrm>
            <a:off x="1148555" y="4297171"/>
            <a:ext cx="420300" cy="842700"/>
          </a:xfrm>
          <a:custGeom>
            <a:avLst/>
            <a:gdLst/>
            <a:ahLst/>
            <a:cxnLst/>
            <a:rect l="0" t="0" r="0" b="0"/>
            <a:pathLst>
              <a:path w="120000" h="120000" extrusionOk="0">
                <a:moveTo>
                  <a:pt x="115939" y="43967"/>
                </a:moveTo>
                <a:lnTo>
                  <a:pt x="95915" y="43967"/>
                </a:lnTo>
                <a:lnTo>
                  <a:pt x="95915" y="17992"/>
                </a:lnTo>
                <a:cubicBezTo>
                  <a:pt x="95915" y="16872"/>
                  <a:pt x="94095" y="15962"/>
                  <a:pt x="91855" y="15962"/>
                </a:cubicBezTo>
                <a:lnTo>
                  <a:pt x="63850" y="15962"/>
                </a:lnTo>
                <a:lnTo>
                  <a:pt x="63850" y="1960"/>
                </a:lnTo>
                <a:cubicBezTo>
                  <a:pt x="63850" y="910"/>
                  <a:pt x="62170" y="0"/>
                  <a:pt x="59929" y="0"/>
                </a:cubicBezTo>
                <a:cubicBezTo>
                  <a:pt x="57689" y="0"/>
                  <a:pt x="55869" y="910"/>
                  <a:pt x="55869" y="1960"/>
                </a:cubicBezTo>
                <a:lnTo>
                  <a:pt x="55869" y="15962"/>
                </a:lnTo>
                <a:lnTo>
                  <a:pt x="27864" y="15962"/>
                </a:lnTo>
                <a:cubicBezTo>
                  <a:pt x="25764" y="15962"/>
                  <a:pt x="23943" y="16872"/>
                  <a:pt x="23943" y="17992"/>
                </a:cubicBezTo>
                <a:lnTo>
                  <a:pt x="23943" y="43967"/>
                </a:lnTo>
                <a:lnTo>
                  <a:pt x="3920" y="43967"/>
                </a:lnTo>
                <a:cubicBezTo>
                  <a:pt x="1680" y="43967"/>
                  <a:pt x="0" y="44877"/>
                  <a:pt x="0" y="45997"/>
                </a:cubicBezTo>
                <a:lnTo>
                  <a:pt x="0" y="117899"/>
                </a:lnTo>
                <a:cubicBezTo>
                  <a:pt x="0" y="119019"/>
                  <a:pt x="1680" y="119929"/>
                  <a:pt x="3920" y="119929"/>
                </a:cubicBezTo>
                <a:lnTo>
                  <a:pt x="47887" y="119929"/>
                </a:lnTo>
                <a:lnTo>
                  <a:pt x="47887" y="105927"/>
                </a:lnTo>
                <a:cubicBezTo>
                  <a:pt x="47887" y="104807"/>
                  <a:pt x="49708" y="103967"/>
                  <a:pt x="51948" y="103967"/>
                </a:cubicBezTo>
                <a:lnTo>
                  <a:pt x="67911" y="103967"/>
                </a:lnTo>
                <a:cubicBezTo>
                  <a:pt x="70151" y="103967"/>
                  <a:pt x="71971" y="104807"/>
                  <a:pt x="71971" y="105927"/>
                </a:cubicBezTo>
                <a:lnTo>
                  <a:pt x="71971" y="119929"/>
                </a:lnTo>
                <a:lnTo>
                  <a:pt x="115939" y="119929"/>
                </a:lnTo>
                <a:cubicBezTo>
                  <a:pt x="118039" y="119929"/>
                  <a:pt x="119859" y="119019"/>
                  <a:pt x="119859" y="117899"/>
                </a:cubicBezTo>
                <a:lnTo>
                  <a:pt x="119859" y="45997"/>
                </a:lnTo>
                <a:cubicBezTo>
                  <a:pt x="119859" y="44877"/>
                  <a:pt x="118039" y="43967"/>
                  <a:pt x="115939" y="43967"/>
                </a:cubicBezTo>
                <a:close/>
                <a:moveTo>
                  <a:pt x="43967" y="23943"/>
                </a:moveTo>
                <a:lnTo>
                  <a:pt x="75892" y="23943"/>
                </a:lnTo>
                <a:cubicBezTo>
                  <a:pt x="78133" y="23943"/>
                  <a:pt x="79953" y="24854"/>
                  <a:pt x="79953" y="25974"/>
                </a:cubicBezTo>
                <a:cubicBezTo>
                  <a:pt x="79953" y="27094"/>
                  <a:pt x="78133" y="28004"/>
                  <a:pt x="75892" y="28004"/>
                </a:cubicBezTo>
                <a:lnTo>
                  <a:pt x="43967" y="28004"/>
                </a:lnTo>
                <a:cubicBezTo>
                  <a:pt x="41726" y="28004"/>
                  <a:pt x="39906" y="27094"/>
                  <a:pt x="39906" y="25974"/>
                </a:cubicBezTo>
                <a:cubicBezTo>
                  <a:pt x="39906" y="24854"/>
                  <a:pt x="41726" y="23943"/>
                  <a:pt x="43967" y="23943"/>
                </a:cubicBezTo>
                <a:close/>
                <a:moveTo>
                  <a:pt x="43967" y="35985"/>
                </a:moveTo>
                <a:lnTo>
                  <a:pt x="75892" y="35985"/>
                </a:lnTo>
                <a:cubicBezTo>
                  <a:pt x="78133" y="35985"/>
                  <a:pt x="79953" y="36896"/>
                  <a:pt x="79953" y="37946"/>
                </a:cubicBezTo>
                <a:cubicBezTo>
                  <a:pt x="79953" y="39066"/>
                  <a:pt x="78133" y="39976"/>
                  <a:pt x="75892" y="39976"/>
                </a:cubicBezTo>
                <a:lnTo>
                  <a:pt x="43967" y="39976"/>
                </a:lnTo>
                <a:cubicBezTo>
                  <a:pt x="41726" y="39976"/>
                  <a:pt x="39906" y="39066"/>
                  <a:pt x="39906" y="37946"/>
                </a:cubicBezTo>
                <a:cubicBezTo>
                  <a:pt x="39906" y="36896"/>
                  <a:pt x="41726" y="35985"/>
                  <a:pt x="43967" y="35985"/>
                </a:cubicBezTo>
                <a:close/>
                <a:moveTo>
                  <a:pt x="91855" y="95915"/>
                </a:moveTo>
                <a:lnTo>
                  <a:pt x="27864" y="95915"/>
                </a:lnTo>
                <a:cubicBezTo>
                  <a:pt x="25764" y="95915"/>
                  <a:pt x="23943" y="95075"/>
                  <a:pt x="23943" y="93955"/>
                </a:cubicBezTo>
                <a:cubicBezTo>
                  <a:pt x="23943" y="92835"/>
                  <a:pt x="25764" y="91925"/>
                  <a:pt x="27864" y="91925"/>
                </a:cubicBezTo>
                <a:lnTo>
                  <a:pt x="91855" y="91925"/>
                </a:lnTo>
                <a:cubicBezTo>
                  <a:pt x="94095" y="91925"/>
                  <a:pt x="95915" y="92835"/>
                  <a:pt x="95915" y="93955"/>
                </a:cubicBezTo>
                <a:cubicBezTo>
                  <a:pt x="95915" y="95075"/>
                  <a:pt x="94095" y="95915"/>
                  <a:pt x="91855" y="95915"/>
                </a:cubicBezTo>
                <a:close/>
                <a:moveTo>
                  <a:pt x="91855" y="79953"/>
                </a:moveTo>
                <a:lnTo>
                  <a:pt x="27864" y="79953"/>
                </a:lnTo>
                <a:cubicBezTo>
                  <a:pt x="25764" y="79953"/>
                  <a:pt x="23943" y="79043"/>
                  <a:pt x="23943" y="77922"/>
                </a:cubicBezTo>
                <a:cubicBezTo>
                  <a:pt x="23943" y="76872"/>
                  <a:pt x="25764" y="75962"/>
                  <a:pt x="27864" y="75962"/>
                </a:cubicBezTo>
                <a:lnTo>
                  <a:pt x="91855" y="75962"/>
                </a:lnTo>
                <a:cubicBezTo>
                  <a:pt x="94095" y="75962"/>
                  <a:pt x="95915" y="76872"/>
                  <a:pt x="95915" y="77922"/>
                </a:cubicBezTo>
                <a:cubicBezTo>
                  <a:pt x="95915" y="79043"/>
                  <a:pt x="94095" y="79953"/>
                  <a:pt x="91855" y="79953"/>
                </a:cubicBezTo>
                <a:close/>
                <a:moveTo>
                  <a:pt x="91855" y="63990"/>
                </a:moveTo>
                <a:lnTo>
                  <a:pt x="27864" y="63990"/>
                </a:lnTo>
                <a:cubicBezTo>
                  <a:pt x="25764" y="63990"/>
                  <a:pt x="23943" y="63080"/>
                  <a:pt x="23943" y="61960"/>
                </a:cubicBezTo>
                <a:cubicBezTo>
                  <a:pt x="23943" y="60840"/>
                  <a:pt x="25764" y="59929"/>
                  <a:pt x="27864" y="59929"/>
                </a:cubicBezTo>
                <a:lnTo>
                  <a:pt x="91855" y="59929"/>
                </a:lnTo>
                <a:cubicBezTo>
                  <a:pt x="94095" y="59929"/>
                  <a:pt x="95915" y="60840"/>
                  <a:pt x="95915" y="61960"/>
                </a:cubicBezTo>
                <a:cubicBezTo>
                  <a:pt x="95915" y="63080"/>
                  <a:pt x="94095" y="63990"/>
                  <a:pt x="91855" y="63990"/>
                </a:cubicBezTo>
                <a:close/>
              </a:path>
            </a:pathLst>
          </a:custGeom>
          <a:solidFill>
            <a:srgbClr val="A50000">
              <a:alpha val="2588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68" name="Shape 68"/>
          <p:cNvSpPr/>
          <p:nvPr/>
        </p:nvSpPr>
        <p:spPr>
          <a:xfrm>
            <a:off x="1625099" y="4466127"/>
            <a:ext cx="366000" cy="673500"/>
          </a:xfrm>
          <a:custGeom>
            <a:avLst/>
            <a:gdLst/>
            <a:ahLst/>
            <a:cxnLst/>
            <a:rect l="0" t="0" r="0" b="0"/>
            <a:pathLst>
              <a:path w="120000" h="120000" extrusionOk="0">
                <a:moveTo>
                  <a:pt x="115161" y="0"/>
                </a:moveTo>
                <a:lnTo>
                  <a:pt x="4677" y="0"/>
                </a:lnTo>
                <a:cubicBezTo>
                  <a:pt x="2096" y="0"/>
                  <a:pt x="0" y="1137"/>
                  <a:pt x="0" y="2536"/>
                </a:cubicBezTo>
                <a:lnTo>
                  <a:pt x="0" y="117376"/>
                </a:lnTo>
                <a:cubicBezTo>
                  <a:pt x="0" y="118775"/>
                  <a:pt x="2096" y="119912"/>
                  <a:pt x="4677" y="119912"/>
                </a:cubicBezTo>
                <a:lnTo>
                  <a:pt x="46129" y="119912"/>
                </a:lnTo>
                <a:lnTo>
                  <a:pt x="46129" y="107405"/>
                </a:lnTo>
                <a:cubicBezTo>
                  <a:pt x="46129" y="106005"/>
                  <a:pt x="48225" y="104956"/>
                  <a:pt x="50645" y="104956"/>
                </a:cubicBezTo>
                <a:lnTo>
                  <a:pt x="69193" y="104956"/>
                </a:lnTo>
                <a:cubicBezTo>
                  <a:pt x="71612" y="104956"/>
                  <a:pt x="73709" y="106005"/>
                  <a:pt x="73709" y="107405"/>
                </a:cubicBezTo>
                <a:lnTo>
                  <a:pt x="73709" y="119912"/>
                </a:lnTo>
                <a:lnTo>
                  <a:pt x="115161" y="119912"/>
                </a:lnTo>
                <a:cubicBezTo>
                  <a:pt x="117741" y="119912"/>
                  <a:pt x="119838" y="118775"/>
                  <a:pt x="119838" y="117376"/>
                </a:cubicBezTo>
                <a:lnTo>
                  <a:pt x="119838" y="2536"/>
                </a:lnTo>
                <a:cubicBezTo>
                  <a:pt x="119838" y="1137"/>
                  <a:pt x="117741" y="0"/>
                  <a:pt x="115161" y="0"/>
                </a:cubicBezTo>
                <a:close/>
                <a:moveTo>
                  <a:pt x="96774" y="94897"/>
                </a:moveTo>
                <a:lnTo>
                  <a:pt x="23064" y="94897"/>
                </a:lnTo>
                <a:cubicBezTo>
                  <a:pt x="20483" y="94897"/>
                  <a:pt x="18548" y="93848"/>
                  <a:pt x="18548" y="92448"/>
                </a:cubicBezTo>
                <a:cubicBezTo>
                  <a:pt x="18548" y="91049"/>
                  <a:pt x="20483" y="89912"/>
                  <a:pt x="23064" y="89912"/>
                </a:cubicBezTo>
                <a:lnTo>
                  <a:pt x="96774" y="89912"/>
                </a:lnTo>
                <a:cubicBezTo>
                  <a:pt x="99354" y="89912"/>
                  <a:pt x="101451" y="91049"/>
                  <a:pt x="101451" y="92448"/>
                </a:cubicBezTo>
                <a:cubicBezTo>
                  <a:pt x="101451" y="93848"/>
                  <a:pt x="99354" y="94897"/>
                  <a:pt x="96774" y="94897"/>
                </a:cubicBezTo>
                <a:close/>
                <a:moveTo>
                  <a:pt x="96774" y="79941"/>
                </a:moveTo>
                <a:lnTo>
                  <a:pt x="23064" y="79941"/>
                </a:lnTo>
                <a:cubicBezTo>
                  <a:pt x="20483" y="79941"/>
                  <a:pt x="18548" y="78892"/>
                  <a:pt x="18548" y="77492"/>
                </a:cubicBezTo>
                <a:cubicBezTo>
                  <a:pt x="18548" y="76180"/>
                  <a:pt x="20483" y="74956"/>
                  <a:pt x="23064" y="74956"/>
                </a:cubicBezTo>
                <a:lnTo>
                  <a:pt x="96774" y="74956"/>
                </a:lnTo>
                <a:cubicBezTo>
                  <a:pt x="99354" y="74956"/>
                  <a:pt x="101451" y="76180"/>
                  <a:pt x="101451" y="77492"/>
                </a:cubicBezTo>
                <a:cubicBezTo>
                  <a:pt x="101451" y="78892"/>
                  <a:pt x="99354" y="79941"/>
                  <a:pt x="96774" y="79941"/>
                </a:cubicBezTo>
                <a:close/>
                <a:moveTo>
                  <a:pt x="96774" y="64985"/>
                </a:moveTo>
                <a:lnTo>
                  <a:pt x="23064" y="64985"/>
                </a:lnTo>
                <a:cubicBezTo>
                  <a:pt x="20483" y="64985"/>
                  <a:pt x="18548" y="63848"/>
                  <a:pt x="18548" y="62448"/>
                </a:cubicBezTo>
                <a:cubicBezTo>
                  <a:pt x="18548" y="61049"/>
                  <a:pt x="20483" y="60000"/>
                  <a:pt x="23064" y="60000"/>
                </a:cubicBezTo>
                <a:lnTo>
                  <a:pt x="96774" y="60000"/>
                </a:lnTo>
                <a:cubicBezTo>
                  <a:pt x="99354" y="60000"/>
                  <a:pt x="101451" y="61049"/>
                  <a:pt x="101451" y="62448"/>
                </a:cubicBezTo>
                <a:cubicBezTo>
                  <a:pt x="101451" y="63848"/>
                  <a:pt x="99354" y="64985"/>
                  <a:pt x="96774" y="64985"/>
                </a:cubicBezTo>
                <a:close/>
                <a:moveTo>
                  <a:pt x="96774" y="50029"/>
                </a:moveTo>
                <a:lnTo>
                  <a:pt x="23064" y="50029"/>
                </a:lnTo>
                <a:cubicBezTo>
                  <a:pt x="20483" y="50029"/>
                  <a:pt x="18548" y="48892"/>
                  <a:pt x="18548" y="47492"/>
                </a:cubicBezTo>
                <a:cubicBezTo>
                  <a:pt x="18548" y="46093"/>
                  <a:pt x="20483" y="44956"/>
                  <a:pt x="23064" y="44956"/>
                </a:cubicBezTo>
                <a:lnTo>
                  <a:pt x="96774" y="44956"/>
                </a:lnTo>
                <a:cubicBezTo>
                  <a:pt x="99354" y="44956"/>
                  <a:pt x="101451" y="46093"/>
                  <a:pt x="101451" y="47492"/>
                </a:cubicBezTo>
                <a:cubicBezTo>
                  <a:pt x="101451" y="48892"/>
                  <a:pt x="99354" y="50029"/>
                  <a:pt x="96774" y="50029"/>
                </a:cubicBezTo>
                <a:close/>
                <a:moveTo>
                  <a:pt x="96774" y="34985"/>
                </a:moveTo>
                <a:lnTo>
                  <a:pt x="23064" y="34985"/>
                </a:lnTo>
                <a:cubicBezTo>
                  <a:pt x="20483" y="34985"/>
                  <a:pt x="18548" y="33935"/>
                  <a:pt x="18548" y="32536"/>
                </a:cubicBezTo>
                <a:cubicBezTo>
                  <a:pt x="18548" y="31224"/>
                  <a:pt x="20483" y="30000"/>
                  <a:pt x="23064" y="30000"/>
                </a:cubicBezTo>
                <a:lnTo>
                  <a:pt x="96774" y="30000"/>
                </a:lnTo>
                <a:cubicBezTo>
                  <a:pt x="99354" y="30000"/>
                  <a:pt x="101451" y="31224"/>
                  <a:pt x="101451" y="32536"/>
                </a:cubicBezTo>
                <a:cubicBezTo>
                  <a:pt x="101451" y="33935"/>
                  <a:pt x="99354" y="34985"/>
                  <a:pt x="96774" y="34985"/>
                </a:cubicBezTo>
                <a:close/>
                <a:moveTo>
                  <a:pt x="96774" y="20029"/>
                </a:moveTo>
                <a:lnTo>
                  <a:pt x="23064" y="20029"/>
                </a:lnTo>
                <a:cubicBezTo>
                  <a:pt x="20483" y="20029"/>
                  <a:pt x="18548" y="18892"/>
                  <a:pt x="18548" y="17492"/>
                </a:cubicBezTo>
                <a:cubicBezTo>
                  <a:pt x="18548" y="16180"/>
                  <a:pt x="20483" y="15043"/>
                  <a:pt x="23064" y="15043"/>
                </a:cubicBezTo>
                <a:lnTo>
                  <a:pt x="96774" y="15043"/>
                </a:lnTo>
                <a:cubicBezTo>
                  <a:pt x="99354" y="15043"/>
                  <a:pt x="101451" y="16180"/>
                  <a:pt x="101451" y="17492"/>
                </a:cubicBezTo>
                <a:cubicBezTo>
                  <a:pt x="101451" y="18892"/>
                  <a:pt x="99354" y="20029"/>
                  <a:pt x="96774" y="20029"/>
                </a:cubicBezTo>
                <a:close/>
              </a:path>
            </a:pathLst>
          </a:custGeom>
          <a:solidFill>
            <a:srgbClr val="A50000">
              <a:alpha val="3373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69" name="Shape 69"/>
          <p:cNvSpPr/>
          <p:nvPr/>
        </p:nvSpPr>
        <p:spPr>
          <a:xfrm>
            <a:off x="507385" y="4552772"/>
            <a:ext cx="587100" cy="587100"/>
          </a:xfrm>
          <a:custGeom>
            <a:avLst/>
            <a:gdLst/>
            <a:ahLst/>
            <a:cxnLst/>
            <a:rect l="0" t="0" r="0" b="0"/>
            <a:pathLst>
              <a:path w="120000" h="120000" extrusionOk="0">
                <a:moveTo>
                  <a:pt x="117894" y="47959"/>
                </a:moveTo>
                <a:lnTo>
                  <a:pt x="111879" y="47959"/>
                </a:lnTo>
                <a:lnTo>
                  <a:pt x="111879" y="37926"/>
                </a:lnTo>
                <a:cubicBezTo>
                  <a:pt x="111879" y="36822"/>
                  <a:pt x="110977" y="35919"/>
                  <a:pt x="109874" y="35919"/>
                </a:cubicBezTo>
                <a:lnTo>
                  <a:pt x="89924" y="35919"/>
                </a:lnTo>
                <a:cubicBezTo>
                  <a:pt x="88822" y="35919"/>
                  <a:pt x="87919" y="36822"/>
                  <a:pt x="87919" y="37926"/>
                </a:cubicBezTo>
                <a:lnTo>
                  <a:pt x="87919" y="47959"/>
                </a:lnTo>
                <a:lnTo>
                  <a:pt x="81904" y="47959"/>
                </a:lnTo>
                <a:cubicBezTo>
                  <a:pt x="80802" y="47959"/>
                  <a:pt x="79899" y="48862"/>
                  <a:pt x="79899" y="49966"/>
                </a:cubicBezTo>
                <a:lnTo>
                  <a:pt x="79899" y="67926"/>
                </a:lnTo>
                <a:lnTo>
                  <a:pt x="47919" y="67926"/>
                </a:lnTo>
                <a:lnTo>
                  <a:pt x="47919" y="37926"/>
                </a:lnTo>
                <a:cubicBezTo>
                  <a:pt x="47919" y="36822"/>
                  <a:pt x="47117" y="35919"/>
                  <a:pt x="46015" y="35919"/>
                </a:cubicBezTo>
                <a:lnTo>
                  <a:pt x="40000" y="35919"/>
                </a:lnTo>
                <a:lnTo>
                  <a:pt x="40000" y="21973"/>
                </a:lnTo>
                <a:cubicBezTo>
                  <a:pt x="40000" y="20869"/>
                  <a:pt x="39097" y="19966"/>
                  <a:pt x="37994" y="19966"/>
                </a:cubicBezTo>
                <a:lnTo>
                  <a:pt x="23959" y="19966"/>
                </a:lnTo>
                <a:lnTo>
                  <a:pt x="23959" y="2006"/>
                </a:lnTo>
                <a:cubicBezTo>
                  <a:pt x="23959" y="903"/>
                  <a:pt x="23057" y="0"/>
                  <a:pt x="21954" y="0"/>
                </a:cubicBezTo>
                <a:cubicBezTo>
                  <a:pt x="20852" y="0"/>
                  <a:pt x="20050" y="903"/>
                  <a:pt x="20050" y="2006"/>
                </a:cubicBezTo>
                <a:lnTo>
                  <a:pt x="20050" y="19966"/>
                </a:lnTo>
                <a:lnTo>
                  <a:pt x="10025" y="19966"/>
                </a:lnTo>
                <a:cubicBezTo>
                  <a:pt x="8922" y="19966"/>
                  <a:pt x="8020" y="20869"/>
                  <a:pt x="8020" y="21973"/>
                </a:cubicBezTo>
                <a:lnTo>
                  <a:pt x="8020" y="35919"/>
                </a:lnTo>
                <a:lnTo>
                  <a:pt x="2005" y="35919"/>
                </a:lnTo>
                <a:cubicBezTo>
                  <a:pt x="902" y="35919"/>
                  <a:pt x="0" y="36822"/>
                  <a:pt x="0" y="37926"/>
                </a:cubicBezTo>
                <a:lnTo>
                  <a:pt x="0" y="117892"/>
                </a:lnTo>
                <a:cubicBezTo>
                  <a:pt x="0" y="118996"/>
                  <a:pt x="902" y="119899"/>
                  <a:pt x="2005" y="119899"/>
                </a:cubicBezTo>
                <a:lnTo>
                  <a:pt x="16040" y="119899"/>
                </a:lnTo>
                <a:lnTo>
                  <a:pt x="16040" y="105953"/>
                </a:lnTo>
                <a:cubicBezTo>
                  <a:pt x="16040" y="104849"/>
                  <a:pt x="16942" y="103946"/>
                  <a:pt x="18045" y="103946"/>
                </a:cubicBezTo>
                <a:lnTo>
                  <a:pt x="25964" y="103946"/>
                </a:lnTo>
                <a:cubicBezTo>
                  <a:pt x="27067" y="103946"/>
                  <a:pt x="27969" y="104849"/>
                  <a:pt x="27969" y="105953"/>
                </a:cubicBezTo>
                <a:lnTo>
                  <a:pt x="27969" y="119899"/>
                </a:lnTo>
                <a:lnTo>
                  <a:pt x="46015" y="119899"/>
                </a:lnTo>
                <a:lnTo>
                  <a:pt x="81904" y="119899"/>
                </a:lnTo>
                <a:lnTo>
                  <a:pt x="95839" y="119899"/>
                </a:lnTo>
                <a:lnTo>
                  <a:pt x="95839" y="105953"/>
                </a:lnTo>
                <a:cubicBezTo>
                  <a:pt x="95839" y="104849"/>
                  <a:pt x="96741" y="103946"/>
                  <a:pt x="97844" y="103946"/>
                </a:cubicBezTo>
                <a:lnTo>
                  <a:pt x="105864" y="103946"/>
                </a:lnTo>
                <a:cubicBezTo>
                  <a:pt x="106967" y="103946"/>
                  <a:pt x="107869" y="104849"/>
                  <a:pt x="107869" y="105953"/>
                </a:cubicBezTo>
                <a:lnTo>
                  <a:pt x="107869" y="119899"/>
                </a:lnTo>
                <a:lnTo>
                  <a:pt x="117894" y="119899"/>
                </a:lnTo>
                <a:cubicBezTo>
                  <a:pt x="118997" y="119899"/>
                  <a:pt x="119899" y="118996"/>
                  <a:pt x="119899" y="117892"/>
                </a:cubicBezTo>
                <a:lnTo>
                  <a:pt x="119899" y="49966"/>
                </a:lnTo>
                <a:cubicBezTo>
                  <a:pt x="119899" y="48862"/>
                  <a:pt x="118997" y="47959"/>
                  <a:pt x="117894" y="47959"/>
                </a:cubicBezTo>
                <a:close/>
                <a:moveTo>
                  <a:pt x="18045" y="27993"/>
                </a:moveTo>
                <a:lnTo>
                  <a:pt x="29974" y="27993"/>
                </a:lnTo>
                <a:cubicBezTo>
                  <a:pt x="31077" y="27993"/>
                  <a:pt x="31979" y="28896"/>
                  <a:pt x="31979" y="30000"/>
                </a:cubicBezTo>
                <a:cubicBezTo>
                  <a:pt x="31979" y="31103"/>
                  <a:pt x="31077" y="32006"/>
                  <a:pt x="29974" y="32006"/>
                </a:cubicBezTo>
                <a:lnTo>
                  <a:pt x="18045" y="32006"/>
                </a:lnTo>
                <a:cubicBezTo>
                  <a:pt x="16942" y="32006"/>
                  <a:pt x="16040" y="31103"/>
                  <a:pt x="16040" y="30000"/>
                </a:cubicBezTo>
                <a:cubicBezTo>
                  <a:pt x="16040" y="28896"/>
                  <a:pt x="16942" y="27993"/>
                  <a:pt x="18045" y="27993"/>
                </a:cubicBezTo>
                <a:close/>
                <a:moveTo>
                  <a:pt x="37994" y="95919"/>
                </a:moveTo>
                <a:lnTo>
                  <a:pt x="10025" y="95919"/>
                </a:lnTo>
                <a:cubicBezTo>
                  <a:pt x="8922" y="95919"/>
                  <a:pt x="8020" y="95016"/>
                  <a:pt x="8020" y="93913"/>
                </a:cubicBezTo>
                <a:cubicBezTo>
                  <a:pt x="8020" y="92809"/>
                  <a:pt x="8922" y="91906"/>
                  <a:pt x="10025" y="91906"/>
                </a:cubicBezTo>
                <a:lnTo>
                  <a:pt x="37994" y="91906"/>
                </a:lnTo>
                <a:cubicBezTo>
                  <a:pt x="39097" y="91906"/>
                  <a:pt x="40000" y="92809"/>
                  <a:pt x="40000" y="93913"/>
                </a:cubicBezTo>
                <a:cubicBezTo>
                  <a:pt x="40000" y="95016"/>
                  <a:pt x="39097" y="95919"/>
                  <a:pt x="37994" y="95919"/>
                </a:cubicBezTo>
                <a:close/>
                <a:moveTo>
                  <a:pt x="37994" y="87892"/>
                </a:moveTo>
                <a:lnTo>
                  <a:pt x="10025" y="87892"/>
                </a:lnTo>
                <a:cubicBezTo>
                  <a:pt x="8922" y="87892"/>
                  <a:pt x="8020" y="86989"/>
                  <a:pt x="8020" y="85886"/>
                </a:cubicBezTo>
                <a:cubicBezTo>
                  <a:pt x="8020" y="84782"/>
                  <a:pt x="8922" y="83879"/>
                  <a:pt x="10025" y="83879"/>
                </a:cubicBezTo>
                <a:lnTo>
                  <a:pt x="37994" y="83879"/>
                </a:lnTo>
                <a:cubicBezTo>
                  <a:pt x="39097" y="83879"/>
                  <a:pt x="40000" y="84782"/>
                  <a:pt x="40000" y="85886"/>
                </a:cubicBezTo>
                <a:cubicBezTo>
                  <a:pt x="40000" y="86989"/>
                  <a:pt x="39097" y="87892"/>
                  <a:pt x="37994" y="87892"/>
                </a:cubicBezTo>
                <a:close/>
                <a:moveTo>
                  <a:pt x="37994" y="79966"/>
                </a:moveTo>
                <a:lnTo>
                  <a:pt x="10025" y="79966"/>
                </a:lnTo>
                <a:cubicBezTo>
                  <a:pt x="8922" y="79966"/>
                  <a:pt x="8020" y="79063"/>
                  <a:pt x="8020" y="77959"/>
                </a:cubicBezTo>
                <a:cubicBezTo>
                  <a:pt x="8020" y="76856"/>
                  <a:pt x="8922" y="75953"/>
                  <a:pt x="10025" y="75953"/>
                </a:cubicBezTo>
                <a:lnTo>
                  <a:pt x="37994" y="75953"/>
                </a:lnTo>
                <a:cubicBezTo>
                  <a:pt x="39097" y="75953"/>
                  <a:pt x="40000" y="76856"/>
                  <a:pt x="40000" y="77959"/>
                </a:cubicBezTo>
                <a:cubicBezTo>
                  <a:pt x="40000" y="79063"/>
                  <a:pt x="39097" y="79966"/>
                  <a:pt x="37994" y="79966"/>
                </a:cubicBezTo>
                <a:close/>
                <a:moveTo>
                  <a:pt x="37994" y="71939"/>
                </a:moveTo>
                <a:lnTo>
                  <a:pt x="10025" y="71939"/>
                </a:lnTo>
                <a:cubicBezTo>
                  <a:pt x="8922" y="71939"/>
                  <a:pt x="8020" y="71036"/>
                  <a:pt x="8020" y="69933"/>
                </a:cubicBezTo>
                <a:cubicBezTo>
                  <a:pt x="8020" y="68829"/>
                  <a:pt x="8922" y="67926"/>
                  <a:pt x="10025" y="67926"/>
                </a:cubicBezTo>
                <a:lnTo>
                  <a:pt x="37994" y="67926"/>
                </a:lnTo>
                <a:cubicBezTo>
                  <a:pt x="39097" y="67926"/>
                  <a:pt x="40000" y="68829"/>
                  <a:pt x="40000" y="69933"/>
                </a:cubicBezTo>
                <a:cubicBezTo>
                  <a:pt x="40000" y="71036"/>
                  <a:pt x="39097" y="71939"/>
                  <a:pt x="37994" y="71939"/>
                </a:cubicBezTo>
                <a:close/>
                <a:moveTo>
                  <a:pt x="37994" y="63913"/>
                </a:moveTo>
                <a:lnTo>
                  <a:pt x="10025" y="63913"/>
                </a:lnTo>
                <a:cubicBezTo>
                  <a:pt x="8922" y="63913"/>
                  <a:pt x="8020" y="63010"/>
                  <a:pt x="8020" y="61906"/>
                </a:cubicBezTo>
                <a:cubicBezTo>
                  <a:pt x="8020" y="60802"/>
                  <a:pt x="8922" y="59899"/>
                  <a:pt x="10025" y="59899"/>
                </a:cubicBezTo>
                <a:lnTo>
                  <a:pt x="37994" y="59899"/>
                </a:lnTo>
                <a:cubicBezTo>
                  <a:pt x="39097" y="59899"/>
                  <a:pt x="40000" y="60802"/>
                  <a:pt x="40000" y="61906"/>
                </a:cubicBezTo>
                <a:cubicBezTo>
                  <a:pt x="40000" y="63010"/>
                  <a:pt x="39097" y="63913"/>
                  <a:pt x="37994" y="63913"/>
                </a:cubicBezTo>
                <a:close/>
                <a:moveTo>
                  <a:pt x="37994" y="55986"/>
                </a:moveTo>
                <a:lnTo>
                  <a:pt x="10025" y="55986"/>
                </a:lnTo>
                <a:cubicBezTo>
                  <a:pt x="8922" y="55986"/>
                  <a:pt x="8020" y="55083"/>
                  <a:pt x="8020" y="53979"/>
                </a:cubicBezTo>
                <a:cubicBezTo>
                  <a:pt x="8020" y="52876"/>
                  <a:pt x="8922" y="51973"/>
                  <a:pt x="10025" y="51973"/>
                </a:cubicBezTo>
                <a:lnTo>
                  <a:pt x="37994" y="51973"/>
                </a:lnTo>
                <a:cubicBezTo>
                  <a:pt x="39097" y="51973"/>
                  <a:pt x="40000" y="52876"/>
                  <a:pt x="40000" y="53979"/>
                </a:cubicBezTo>
                <a:cubicBezTo>
                  <a:pt x="40000" y="55083"/>
                  <a:pt x="39097" y="55986"/>
                  <a:pt x="37994" y="55986"/>
                </a:cubicBezTo>
                <a:close/>
                <a:moveTo>
                  <a:pt x="37994" y="47959"/>
                </a:moveTo>
                <a:lnTo>
                  <a:pt x="10025" y="47959"/>
                </a:lnTo>
                <a:cubicBezTo>
                  <a:pt x="8922" y="47959"/>
                  <a:pt x="8020" y="47056"/>
                  <a:pt x="8020" y="45953"/>
                </a:cubicBezTo>
                <a:cubicBezTo>
                  <a:pt x="8020" y="44849"/>
                  <a:pt x="8922" y="43946"/>
                  <a:pt x="10025" y="43946"/>
                </a:cubicBezTo>
                <a:lnTo>
                  <a:pt x="37994" y="43946"/>
                </a:lnTo>
                <a:cubicBezTo>
                  <a:pt x="39097" y="43946"/>
                  <a:pt x="40000" y="44849"/>
                  <a:pt x="40000" y="45953"/>
                </a:cubicBezTo>
                <a:cubicBezTo>
                  <a:pt x="40000" y="47056"/>
                  <a:pt x="39097" y="47959"/>
                  <a:pt x="37994" y="47959"/>
                </a:cubicBezTo>
                <a:close/>
                <a:moveTo>
                  <a:pt x="73884" y="99933"/>
                </a:moveTo>
                <a:lnTo>
                  <a:pt x="53934" y="99933"/>
                </a:lnTo>
                <a:cubicBezTo>
                  <a:pt x="52832" y="99933"/>
                  <a:pt x="51929" y="99030"/>
                  <a:pt x="51929" y="97926"/>
                </a:cubicBezTo>
                <a:cubicBezTo>
                  <a:pt x="51929" y="96822"/>
                  <a:pt x="52832" y="95919"/>
                  <a:pt x="53934" y="95919"/>
                </a:cubicBezTo>
                <a:lnTo>
                  <a:pt x="73884" y="95919"/>
                </a:lnTo>
                <a:cubicBezTo>
                  <a:pt x="74987" y="95919"/>
                  <a:pt x="75889" y="96822"/>
                  <a:pt x="75889" y="97926"/>
                </a:cubicBezTo>
                <a:cubicBezTo>
                  <a:pt x="75889" y="99030"/>
                  <a:pt x="74987" y="99933"/>
                  <a:pt x="73884" y="99933"/>
                </a:cubicBezTo>
                <a:close/>
                <a:moveTo>
                  <a:pt x="73884" y="91906"/>
                </a:moveTo>
                <a:lnTo>
                  <a:pt x="53934" y="91906"/>
                </a:lnTo>
                <a:cubicBezTo>
                  <a:pt x="52832" y="91906"/>
                  <a:pt x="51929" y="91003"/>
                  <a:pt x="51929" y="89899"/>
                </a:cubicBezTo>
                <a:cubicBezTo>
                  <a:pt x="51929" y="88795"/>
                  <a:pt x="52832" y="87892"/>
                  <a:pt x="53934" y="87892"/>
                </a:cubicBezTo>
                <a:lnTo>
                  <a:pt x="73884" y="87892"/>
                </a:lnTo>
                <a:cubicBezTo>
                  <a:pt x="74987" y="87892"/>
                  <a:pt x="75889" y="88795"/>
                  <a:pt x="75889" y="89899"/>
                </a:cubicBezTo>
                <a:cubicBezTo>
                  <a:pt x="75889" y="91003"/>
                  <a:pt x="74987" y="91906"/>
                  <a:pt x="73884" y="91906"/>
                </a:cubicBezTo>
                <a:close/>
                <a:moveTo>
                  <a:pt x="73884" y="83879"/>
                </a:moveTo>
                <a:lnTo>
                  <a:pt x="53934" y="83879"/>
                </a:lnTo>
                <a:cubicBezTo>
                  <a:pt x="52832" y="83879"/>
                  <a:pt x="51929" y="82976"/>
                  <a:pt x="51929" y="81872"/>
                </a:cubicBezTo>
                <a:cubicBezTo>
                  <a:pt x="51929" y="80769"/>
                  <a:pt x="52832" y="79966"/>
                  <a:pt x="53934" y="79966"/>
                </a:cubicBezTo>
                <a:lnTo>
                  <a:pt x="73884" y="79966"/>
                </a:lnTo>
                <a:cubicBezTo>
                  <a:pt x="74987" y="79966"/>
                  <a:pt x="75889" y="80769"/>
                  <a:pt x="75889" y="81872"/>
                </a:cubicBezTo>
                <a:cubicBezTo>
                  <a:pt x="75889" y="82976"/>
                  <a:pt x="74987" y="83879"/>
                  <a:pt x="73884" y="83879"/>
                </a:cubicBezTo>
                <a:close/>
                <a:moveTo>
                  <a:pt x="109874" y="99933"/>
                </a:moveTo>
                <a:lnTo>
                  <a:pt x="89924" y="99933"/>
                </a:lnTo>
                <a:cubicBezTo>
                  <a:pt x="88822" y="99933"/>
                  <a:pt x="87919" y="99030"/>
                  <a:pt x="87919" y="97926"/>
                </a:cubicBezTo>
                <a:cubicBezTo>
                  <a:pt x="87919" y="96822"/>
                  <a:pt x="88822" y="95919"/>
                  <a:pt x="89924" y="95919"/>
                </a:cubicBezTo>
                <a:lnTo>
                  <a:pt x="109874" y="95919"/>
                </a:lnTo>
                <a:cubicBezTo>
                  <a:pt x="110977" y="95919"/>
                  <a:pt x="111879" y="96822"/>
                  <a:pt x="111879" y="97926"/>
                </a:cubicBezTo>
                <a:cubicBezTo>
                  <a:pt x="111879" y="99030"/>
                  <a:pt x="110977" y="99933"/>
                  <a:pt x="109874" y="99933"/>
                </a:cubicBezTo>
                <a:close/>
                <a:moveTo>
                  <a:pt x="109874" y="91906"/>
                </a:moveTo>
                <a:lnTo>
                  <a:pt x="89924" y="91906"/>
                </a:lnTo>
                <a:cubicBezTo>
                  <a:pt x="88822" y="91906"/>
                  <a:pt x="87919" y="91003"/>
                  <a:pt x="87919" y="89899"/>
                </a:cubicBezTo>
                <a:cubicBezTo>
                  <a:pt x="87919" y="88795"/>
                  <a:pt x="88822" y="87892"/>
                  <a:pt x="89924" y="87892"/>
                </a:cubicBezTo>
                <a:lnTo>
                  <a:pt x="109874" y="87892"/>
                </a:lnTo>
                <a:cubicBezTo>
                  <a:pt x="110977" y="87892"/>
                  <a:pt x="111879" y="88795"/>
                  <a:pt x="111879" y="89899"/>
                </a:cubicBezTo>
                <a:cubicBezTo>
                  <a:pt x="111879" y="91003"/>
                  <a:pt x="110977" y="91906"/>
                  <a:pt x="109874" y="91906"/>
                </a:cubicBezTo>
                <a:close/>
                <a:moveTo>
                  <a:pt x="109874" y="83879"/>
                </a:moveTo>
                <a:lnTo>
                  <a:pt x="89924" y="83879"/>
                </a:lnTo>
                <a:cubicBezTo>
                  <a:pt x="88822" y="83879"/>
                  <a:pt x="87919" y="82976"/>
                  <a:pt x="87919" y="81872"/>
                </a:cubicBezTo>
                <a:cubicBezTo>
                  <a:pt x="87919" y="80769"/>
                  <a:pt x="88822" y="79966"/>
                  <a:pt x="89924" y="79966"/>
                </a:cubicBezTo>
                <a:lnTo>
                  <a:pt x="109874" y="79966"/>
                </a:lnTo>
                <a:cubicBezTo>
                  <a:pt x="110977" y="79966"/>
                  <a:pt x="111879" y="80769"/>
                  <a:pt x="111879" y="81872"/>
                </a:cubicBezTo>
                <a:cubicBezTo>
                  <a:pt x="111879" y="82976"/>
                  <a:pt x="110977" y="83879"/>
                  <a:pt x="109874" y="83879"/>
                </a:cubicBezTo>
                <a:close/>
                <a:moveTo>
                  <a:pt x="109874" y="75953"/>
                </a:moveTo>
                <a:lnTo>
                  <a:pt x="89924" y="75953"/>
                </a:lnTo>
                <a:cubicBezTo>
                  <a:pt x="88822" y="75953"/>
                  <a:pt x="87919" y="75050"/>
                  <a:pt x="87919" y="73946"/>
                </a:cubicBezTo>
                <a:cubicBezTo>
                  <a:pt x="87919" y="72842"/>
                  <a:pt x="88822" y="71939"/>
                  <a:pt x="89924" y="71939"/>
                </a:cubicBezTo>
                <a:lnTo>
                  <a:pt x="109874" y="71939"/>
                </a:lnTo>
                <a:cubicBezTo>
                  <a:pt x="110977" y="71939"/>
                  <a:pt x="111879" y="72842"/>
                  <a:pt x="111879" y="73946"/>
                </a:cubicBezTo>
                <a:cubicBezTo>
                  <a:pt x="111879" y="75050"/>
                  <a:pt x="110977" y="75953"/>
                  <a:pt x="109874" y="75953"/>
                </a:cubicBezTo>
                <a:close/>
                <a:moveTo>
                  <a:pt x="109874" y="67926"/>
                </a:moveTo>
                <a:lnTo>
                  <a:pt x="89924" y="67926"/>
                </a:lnTo>
                <a:cubicBezTo>
                  <a:pt x="88822" y="67926"/>
                  <a:pt x="87919" y="67023"/>
                  <a:pt x="87919" y="65919"/>
                </a:cubicBezTo>
                <a:cubicBezTo>
                  <a:pt x="87919" y="64816"/>
                  <a:pt x="88822" y="63913"/>
                  <a:pt x="89924" y="63913"/>
                </a:cubicBezTo>
                <a:lnTo>
                  <a:pt x="109874" y="63913"/>
                </a:lnTo>
                <a:cubicBezTo>
                  <a:pt x="110977" y="63913"/>
                  <a:pt x="111879" y="64816"/>
                  <a:pt x="111879" y="65919"/>
                </a:cubicBezTo>
                <a:cubicBezTo>
                  <a:pt x="111879" y="67023"/>
                  <a:pt x="110977" y="67926"/>
                  <a:pt x="109874" y="67926"/>
                </a:cubicBezTo>
                <a:close/>
                <a:moveTo>
                  <a:pt x="109874" y="59899"/>
                </a:moveTo>
                <a:lnTo>
                  <a:pt x="89924" y="59899"/>
                </a:lnTo>
                <a:cubicBezTo>
                  <a:pt x="88822" y="59899"/>
                  <a:pt x="87919" y="58996"/>
                  <a:pt x="87919" y="57892"/>
                </a:cubicBezTo>
                <a:cubicBezTo>
                  <a:pt x="87919" y="56789"/>
                  <a:pt x="88822" y="55986"/>
                  <a:pt x="89924" y="55986"/>
                </a:cubicBezTo>
                <a:lnTo>
                  <a:pt x="109874" y="55986"/>
                </a:lnTo>
                <a:cubicBezTo>
                  <a:pt x="110977" y="55986"/>
                  <a:pt x="111879" y="56789"/>
                  <a:pt x="111879" y="57892"/>
                </a:cubicBezTo>
                <a:cubicBezTo>
                  <a:pt x="111879" y="58996"/>
                  <a:pt x="110977" y="59899"/>
                  <a:pt x="109874" y="59899"/>
                </a:cubicBezTo>
                <a:close/>
              </a:path>
            </a:pathLst>
          </a:custGeom>
          <a:solidFill>
            <a:srgbClr val="A50000">
              <a:alpha val="4667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70" name="Shape 70"/>
          <p:cNvSpPr/>
          <p:nvPr/>
        </p:nvSpPr>
        <p:spPr>
          <a:xfrm>
            <a:off x="2188288" y="4708733"/>
            <a:ext cx="201300" cy="431100"/>
          </a:xfrm>
          <a:custGeom>
            <a:avLst/>
            <a:gdLst/>
            <a:ahLst/>
            <a:cxnLst/>
            <a:rect l="0" t="0" r="0" b="0"/>
            <a:pathLst>
              <a:path w="120000" h="120000" extrusionOk="0">
                <a:moveTo>
                  <a:pt x="115599" y="0"/>
                </a:moveTo>
                <a:lnTo>
                  <a:pt x="4400" y="0"/>
                </a:lnTo>
                <a:cubicBezTo>
                  <a:pt x="2053" y="0"/>
                  <a:pt x="0" y="958"/>
                  <a:pt x="0" y="2054"/>
                </a:cubicBezTo>
                <a:lnTo>
                  <a:pt x="0" y="8082"/>
                </a:lnTo>
                <a:lnTo>
                  <a:pt x="72762" y="8082"/>
                </a:lnTo>
                <a:cubicBezTo>
                  <a:pt x="75110" y="8082"/>
                  <a:pt x="76870" y="8904"/>
                  <a:pt x="76870" y="10000"/>
                </a:cubicBezTo>
                <a:cubicBezTo>
                  <a:pt x="76870" y="11095"/>
                  <a:pt x="75110" y="12054"/>
                  <a:pt x="72762" y="12054"/>
                </a:cubicBezTo>
                <a:lnTo>
                  <a:pt x="0" y="12054"/>
                </a:lnTo>
                <a:lnTo>
                  <a:pt x="0" y="20000"/>
                </a:lnTo>
                <a:lnTo>
                  <a:pt x="55158" y="20000"/>
                </a:lnTo>
                <a:cubicBezTo>
                  <a:pt x="57506" y="20000"/>
                  <a:pt x="59559" y="20958"/>
                  <a:pt x="59559" y="22054"/>
                </a:cubicBezTo>
                <a:cubicBezTo>
                  <a:pt x="59559" y="23150"/>
                  <a:pt x="57506" y="23972"/>
                  <a:pt x="55158" y="23972"/>
                </a:cubicBezTo>
                <a:lnTo>
                  <a:pt x="0" y="23972"/>
                </a:lnTo>
                <a:lnTo>
                  <a:pt x="0" y="32054"/>
                </a:lnTo>
                <a:lnTo>
                  <a:pt x="37555" y="32054"/>
                </a:lnTo>
                <a:cubicBezTo>
                  <a:pt x="39902" y="32054"/>
                  <a:pt x="41955" y="32876"/>
                  <a:pt x="41955" y="33972"/>
                </a:cubicBezTo>
                <a:cubicBezTo>
                  <a:pt x="41955" y="35068"/>
                  <a:pt x="39902" y="36027"/>
                  <a:pt x="37555" y="36027"/>
                </a:cubicBezTo>
                <a:lnTo>
                  <a:pt x="0" y="36027"/>
                </a:lnTo>
                <a:lnTo>
                  <a:pt x="0" y="40000"/>
                </a:lnTo>
                <a:lnTo>
                  <a:pt x="38435" y="40000"/>
                </a:lnTo>
                <a:cubicBezTo>
                  <a:pt x="40782" y="40000"/>
                  <a:pt x="42836" y="40821"/>
                  <a:pt x="42836" y="42054"/>
                </a:cubicBezTo>
                <a:lnTo>
                  <a:pt x="42836" y="119863"/>
                </a:lnTo>
                <a:lnTo>
                  <a:pt x="51344" y="119863"/>
                </a:lnTo>
                <a:lnTo>
                  <a:pt x="51344" y="101917"/>
                </a:lnTo>
                <a:cubicBezTo>
                  <a:pt x="51344" y="100821"/>
                  <a:pt x="53398" y="99863"/>
                  <a:pt x="55745" y="99863"/>
                </a:cubicBezTo>
                <a:lnTo>
                  <a:pt x="89779" y="99863"/>
                </a:lnTo>
                <a:cubicBezTo>
                  <a:pt x="92127" y="99863"/>
                  <a:pt x="94180" y="100821"/>
                  <a:pt x="94180" y="101917"/>
                </a:cubicBezTo>
                <a:lnTo>
                  <a:pt x="94180" y="119863"/>
                </a:lnTo>
                <a:lnTo>
                  <a:pt x="115599" y="119863"/>
                </a:lnTo>
                <a:cubicBezTo>
                  <a:pt x="117946" y="119863"/>
                  <a:pt x="119706" y="118904"/>
                  <a:pt x="119706" y="117808"/>
                </a:cubicBezTo>
                <a:lnTo>
                  <a:pt x="119706" y="2054"/>
                </a:lnTo>
                <a:cubicBezTo>
                  <a:pt x="119706" y="958"/>
                  <a:pt x="117946" y="0"/>
                  <a:pt x="115599" y="0"/>
                </a:cubicBezTo>
              </a:path>
            </a:pathLst>
          </a:custGeom>
          <a:solidFill>
            <a:srgbClr val="A50000">
              <a:alpha val="3373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71" name="Shape 71"/>
          <p:cNvSpPr/>
          <p:nvPr/>
        </p:nvSpPr>
        <p:spPr>
          <a:xfrm>
            <a:off x="2045324" y="4866858"/>
            <a:ext cx="201300" cy="273000"/>
          </a:xfrm>
          <a:custGeom>
            <a:avLst/>
            <a:gdLst/>
            <a:ahLst/>
            <a:cxnLst/>
            <a:rect l="0" t="0" r="0" b="0"/>
            <a:pathLst>
              <a:path w="120000" h="120000" extrusionOk="0">
                <a:moveTo>
                  <a:pt x="4107" y="0"/>
                </a:moveTo>
                <a:lnTo>
                  <a:pt x="0" y="0"/>
                </a:lnTo>
                <a:lnTo>
                  <a:pt x="0" y="3243"/>
                </a:lnTo>
                <a:lnTo>
                  <a:pt x="0" y="19027"/>
                </a:lnTo>
                <a:lnTo>
                  <a:pt x="52518" y="19027"/>
                </a:lnTo>
                <a:cubicBezTo>
                  <a:pt x="54865" y="19027"/>
                  <a:pt x="56919" y="20324"/>
                  <a:pt x="56919" y="22054"/>
                </a:cubicBezTo>
                <a:cubicBezTo>
                  <a:pt x="56919" y="23783"/>
                  <a:pt x="54865" y="25297"/>
                  <a:pt x="52518" y="25297"/>
                </a:cubicBezTo>
                <a:lnTo>
                  <a:pt x="0" y="25297"/>
                </a:lnTo>
                <a:lnTo>
                  <a:pt x="0" y="37837"/>
                </a:lnTo>
                <a:lnTo>
                  <a:pt x="43716" y="37837"/>
                </a:lnTo>
                <a:cubicBezTo>
                  <a:pt x="46063" y="37837"/>
                  <a:pt x="48117" y="39351"/>
                  <a:pt x="48117" y="41081"/>
                </a:cubicBezTo>
                <a:cubicBezTo>
                  <a:pt x="48117" y="42810"/>
                  <a:pt x="46063" y="44108"/>
                  <a:pt x="43716" y="44108"/>
                </a:cubicBezTo>
                <a:lnTo>
                  <a:pt x="0" y="44108"/>
                </a:lnTo>
                <a:lnTo>
                  <a:pt x="0" y="56648"/>
                </a:lnTo>
                <a:lnTo>
                  <a:pt x="26405" y="56648"/>
                </a:lnTo>
                <a:cubicBezTo>
                  <a:pt x="28753" y="56648"/>
                  <a:pt x="30513" y="58162"/>
                  <a:pt x="30513" y="59891"/>
                </a:cubicBezTo>
                <a:cubicBezTo>
                  <a:pt x="30513" y="61621"/>
                  <a:pt x="28753" y="63135"/>
                  <a:pt x="26405" y="63135"/>
                </a:cubicBezTo>
                <a:lnTo>
                  <a:pt x="0" y="63135"/>
                </a:lnTo>
                <a:lnTo>
                  <a:pt x="0" y="116540"/>
                </a:lnTo>
                <a:lnTo>
                  <a:pt x="0" y="119783"/>
                </a:lnTo>
                <a:lnTo>
                  <a:pt x="4107" y="119783"/>
                </a:lnTo>
                <a:lnTo>
                  <a:pt x="25525" y="119783"/>
                </a:lnTo>
                <a:lnTo>
                  <a:pt x="25525" y="91459"/>
                </a:lnTo>
                <a:cubicBezTo>
                  <a:pt x="25525" y="89729"/>
                  <a:pt x="27579" y="88216"/>
                  <a:pt x="29926" y="88216"/>
                </a:cubicBezTo>
                <a:lnTo>
                  <a:pt x="63960" y="88216"/>
                </a:lnTo>
                <a:cubicBezTo>
                  <a:pt x="66308" y="88216"/>
                  <a:pt x="68361" y="89729"/>
                  <a:pt x="68361" y="91459"/>
                </a:cubicBezTo>
                <a:lnTo>
                  <a:pt x="68361" y="119783"/>
                </a:lnTo>
                <a:lnTo>
                  <a:pt x="115305" y="119783"/>
                </a:lnTo>
                <a:lnTo>
                  <a:pt x="119706" y="119783"/>
                </a:lnTo>
                <a:lnTo>
                  <a:pt x="119706" y="116540"/>
                </a:lnTo>
                <a:lnTo>
                  <a:pt x="119706" y="3243"/>
                </a:lnTo>
                <a:lnTo>
                  <a:pt x="119706" y="0"/>
                </a:lnTo>
                <a:lnTo>
                  <a:pt x="115305" y="0"/>
                </a:lnTo>
                <a:lnTo>
                  <a:pt x="4107" y="0"/>
                </a:lnTo>
              </a:path>
            </a:pathLst>
          </a:custGeom>
          <a:solidFill>
            <a:srgbClr val="A50000">
              <a:alpha val="1569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72" name="Shape 72"/>
          <p:cNvSpPr/>
          <p:nvPr/>
        </p:nvSpPr>
        <p:spPr>
          <a:xfrm>
            <a:off x="167305" y="4537608"/>
            <a:ext cx="281400" cy="602100"/>
          </a:xfrm>
          <a:custGeom>
            <a:avLst/>
            <a:gdLst/>
            <a:ahLst/>
            <a:cxnLst/>
            <a:rect l="0" t="0" r="0" b="0"/>
            <a:pathLst>
              <a:path w="120000" h="120000" extrusionOk="0">
                <a:moveTo>
                  <a:pt x="115594" y="0"/>
                </a:moveTo>
                <a:lnTo>
                  <a:pt x="4195" y="0"/>
                </a:lnTo>
                <a:cubicBezTo>
                  <a:pt x="1888" y="0"/>
                  <a:pt x="0" y="978"/>
                  <a:pt x="0" y="2055"/>
                </a:cubicBezTo>
                <a:lnTo>
                  <a:pt x="0" y="8026"/>
                </a:lnTo>
                <a:lnTo>
                  <a:pt x="72797" y="8026"/>
                </a:lnTo>
                <a:cubicBezTo>
                  <a:pt x="75104" y="8026"/>
                  <a:pt x="76993" y="8907"/>
                  <a:pt x="76993" y="9983"/>
                </a:cubicBezTo>
                <a:cubicBezTo>
                  <a:pt x="76993" y="11158"/>
                  <a:pt x="75104" y="12039"/>
                  <a:pt x="72797" y="12039"/>
                </a:cubicBezTo>
                <a:lnTo>
                  <a:pt x="0" y="12039"/>
                </a:lnTo>
                <a:lnTo>
                  <a:pt x="0" y="20065"/>
                </a:lnTo>
                <a:lnTo>
                  <a:pt x="55174" y="20065"/>
                </a:lnTo>
                <a:cubicBezTo>
                  <a:pt x="57482" y="20065"/>
                  <a:pt x="59370" y="20946"/>
                  <a:pt x="59370" y="22022"/>
                </a:cubicBezTo>
                <a:cubicBezTo>
                  <a:pt x="59370" y="23099"/>
                  <a:pt x="57482" y="23980"/>
                  <a:pt x="55174" y="23980"/>
                </a:cubicBezTo>
                <a:lnTo>
                  <a:pt x="0" y="23980"/>
                </a:lnTo>
                <a:lnTo>
                  <a:pt x="0" y="32006"/>
                </a:lnTo>
                <a:lnTo>
                  <a:pt x="37552" y="32006"/>
                </a:lnTo>
                <a:cubicBezTo>
                  <a:pt x="39860" y="32006"/>
                  <a:pt x="41748" y="32887"/>
                  <a:pt x="41748" y="33964"/>
                </a:cubicBezTo>
                <a:cubicBezTo>
                  <a:pt x="41748" y="35138"/>
                  <a:pt x="39860" y="36019"/>
                  <a:pt x="37552" y="36019"/>
                </a:cubicBezTo>
                <a:lnTo>
                  <a:pt x="0" y="36019"/>
                </a:lnTo>
                <a:lnTo>
                  <a:pt x="0" y="40032"/>
                </a:lnTo>
                <a:lnTo>
                  <a:pt x="38601" y="40032"/>
                </a:lnTo>
                <a:cubicBezTo>
                  <a:pt x="40909" y="40032"/>
                  <a:pt x="42797" y="40913"/>
                  <a:pt x="42797" y="41990"/>
                </a:cubicBezTo>
                <a:lnTo>
                  <a:pt x="42797" y="119902"/>
                </a:lnTo>
                <a:lnTo>
                  <a:pt x="51398" y="119902"/>
                </a:lnTo>
                <a:lnTo>
                  <a:pt x="51398" y="101892"/>
                </a:lnTo>
                <a:cubicBezTo>
                  <a:pt x="51398" y="100815"/>
                  <a:pt x="53286" y="99934"/>
                  <a:pt x="55594" y="99934"/>
                </a:cubicBezTo>
                <a:lnTo>
                  <a:pt x="89790" y="99934"/>
                </a:lnTo>
                <a:cubicBezTo>
                  <a:pt x="92307" y="99934"/>
                  <a:pt x="94195" y="100815"/>
                  <a:pt x="94195" y="101892"/>
                </a:cubicBezTo>
                <a:lnTo>
                  <a:pt x="94195" y="119902"/>
                </a:lnTo>
                <a:lnTo>
                  <a:pt x="115594" y="119902"/>
                </a:lnTo>
                <a:cubicBezTo>
                  <a:pt x="117902" y="119902"/>
                  <a:pt x="119790" y="119021"/>
                  <a:pt x="119790" y="117944"/>
                </a:cubicBezTo>
                <a:lnTo>
                  <a:pt x="119790" y="2055"/>
                </a:lnTo>
                <a:cubicBezTo>
                  <a:pt x="119790" y="978"/>
                  <a:pt x="117902" y="0"/>
                  <a:pt x="115594" y="0"/>
                </a:cubicBezTo>
              </a:path>
            </a:pathLst>
          </a:custGeom>
          <a:solidFill>
            <a:srgbClr val="A50000">
              <a:alpha val="3373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73" name="Shape 73"/>
          <p:cNvSpPr/>
          <p:nvPr/>
        </p:nvSpPr>
        <p:spPr>
          <a:xfrm>
            <a:off x="-31977" y="4758551"/>
            <a:ext cx="281400" cy="381000"/>
          </a:xfrm>
          <a:custGeom>
            <a:avLst/>
            <a:gdLst/>
            <a:ahLst/>
            <a:cxnLst/>
            <a:rect l="0" t="0" r="0" b="0"/>
            <a:pathLst>
              <a:path w="120000" h="120000" extrusionOk="0">
                <a:moveTo>
                  <a:pt x="4195" y="0"/>
                </a:moveTo>
                <a:lnTo>
                  <a:pt x="0" y="0"/>
                </a:lnTo>
                <a:lnTo>
                  <a:pt x="0" y="3243"/>
                </a:lnTo>
                <a:lnTo>
                  <a:pt x="0" y="18996"/>
                </a:lnTo>
                <a:lnTo>
                  <a:pt x="52657" y="18996"/>
                </a:lnTo>
                <a:cubicBezTo>
                  <a:pt x="55174" y="18996"/>
                  <a:pt x="57062" y="20386"/>
                  <a:pt x="57062" y="22084"/>
                </a:cubicBezTo>
                <a:cubicBezTo>
                  <a:pt x="57062" y="23938"/>
                  <a:pt x="55174" y="25328"/>
                  <a:pt x="52657" y="25328"/>
                </a:cubicBezTo>
                <a:lnTo>
                  <a:pt x="0" y="25328"/>
                </a:lnTo>
                <a:lnTo>
                  <a:pt x="0" y="37837"/>
                </a:lnTo>
                <a:lnTo>
                  <a:pt x="43846" y="37837"/>
                </a:lnTo>
                <a:cubicBezTo>
                  <a:pt x="46363" y="37837"/>
                  <a:pt x="48251" y="39382"/>
                  <a:pt x="48251" y="41081"/>
                </a:cubicBezTo>
                <a:cubicBezTo>
                  <a:pt x="48251" y="42934"/>
                  <a:pt x="46363" y="44169"/>
                  <a:pt x="43846" y="44169"/>
                </a:cubicBezTo>
                <a:lnTo>
                  <a:pt x="0" y="44169"/>
                </a:lnTo>
                <a:lnTo>
                  <a:pt x="0" y="56833"/>
                </a:lnTo>
                <a:lnTo>
                  <a:pt x="26433" y="56833"/>
                </a:lnTo>
                <a:cubicBezTo>
                  <a:pt x="28741" y="56833"/>
                  <a:pt x="30629" y="58223"/>
                  <a:pt x="30629" y="59922"/>
                </a:cubicBezTo>
                <a:cubicBezTo>
                  <a:pt x="30629" y="61621"/>
                  <a:pt x="28741" y="63166"/>
                  <a:pt x="26433" y="63166"/>
                </a:cubicBezTo>
                <a:lnTo>
                  <a:pt x="0" y="63166"/>
                </a:lnTo>
                <a:lnTo>
                  <a:pt x="0" y="116602"/>
                </a:lnTo>
                <a:lnTo>
                  <a:pt x="0" y="119845"/>
                </a:lnTo>
                <a:lnTo>
                  <a:pt x="4195" y="119845"/>
                </a:lnTo>
                <a:lnTo>
                  <a:pt x="25594" y="119845"/>
                </a:lnTo>
                <a:lnTo>
                  <a:pt x="25594" y="91428"/>
                </a:lnTo>
                <a:cubicBezTo>
                  <a:pt x="25594" y="89729"/>
                  <a:pt x="27482" y="88339"/>
                  <a:pt x="30000" y="88339"/>
                </a:cubicBezTo>
                <a:lnTo>
                  <a:pt x="64195" y="88339"/>
                </a:lnTo>
                <a:cubicBezTo>
                  <a:pt x="66503" y="88339"/>
                  <a:pt x="68391" y="89729"/>
                  <a:pt x="68391" y="91428"/>
                </a:cubicBezTo>
                <a:lnTo>
                  <a:pt x="68391" y="119845"/>
                </a:lnTo>
                <a:lnTo>
                  <a:pt x="115594" y="119845"/>
                </a:lnTo>
                <a:lnTo>
                  <a:pt x="119790" y="119845"/>
                </a:lnTo>
                <a:lnTo>
                  <a:pt x="119790" y="116602"/>
                </a:lnTo>
                <a:lnTo>
                  <a:pt x="119790" y="3243"/>
                </a:lnTo>
                <a:lnTo>
                  <a:pt x="119790" y="0"/>
                </a:lnTo>
                <a:lnTo>
                  <a:pt x="115594" y="0"/>
                </a:lnTo>
                <a:lnTo>
                  <a:pt x="4195" y="0"/>
                </a:lnTo>
              </a:path>
            </a:pathLst>
          </a:custGeom>
          <a:solidFill>
            <a:srgbClr val="A50000">
              <a:alpha val="33730"/>
            </a:srgbClr>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grpSp>
        <p:nvGrpSpPr>
          <p:cNvPr id="74" name="Shape 74"/>
          <p:cNvGrpSpPr/>
          <p:nvPr/>
        </p:nvGrpSpPr>
        <p:grpSpPr>
          <a:xfrm>
            <a:off x="6110409" y="1971709"/>
            <a:ext cx="4552896" cy="2961747"/>
            <a:chOff x="17821247" y="7239530"/>
            <a:chExt cx="10158180" cy="6608091"/>
          </a:xfrm>
        </p:grpSpPr>
        <p:sp>
          <p:nvSpPr>
            <p:cNvPr id="75" name="Shape 75"/>
            <p:cNvSpPr/>
            <p:nvPr/>
          </p:nvSpPr>
          <p:spPr>
            <a:xfrm>
              <a:off x="18921633" y="9347882"/>
              <a:ext cx="4707600" cy="2928600"/>
            </a:xfrm>
            <a:custGeom>
              <a:avLst/>
              <a:gdLst/>
              <a:ahLst/>
              <a:cxnLst/>
              <a:rect l="0" t="0" r="0" b="0"/>
              <a:pathLst>
                <a:path w="120000" h="120000" extrusionOk="0">
                  <a:moveTo>
                    <a:pt x="93062" y="32483"/>
                  </a:moveTo>
                  <a:cubicBezTo>
                    <a:pt x="86687" y="12671"/>
                    <a:pt x="73835" y="0"/>
                    <a:pt x="59983" y="0"/>
                  </a:cubicBezTo>
                  <a:cubicBezTo>
                    <a:pt x="41023" y="0"/>
                    <a:pt x="25168" y="22926"/>
                    <a:pt x="22998" y="52832"/>
                  </a:cubicBezTo>
                  <a:cubicBezTo>
                    <a:pt x="22264" y="52724"/>
                    <a:pt x="21563" y="52671"/>
                    <a:pt x="20862" y="52671"/>
                  </a:cubicBezTo>
                  <a:cubicBezTo>
                    <a:pt x="9346" y="52671"/>
                    <a:pt x="0" y="67758"/>
                    <a:pt x="0" y="86335"/>
                  </a:cubicBezTo>
                  <a:cubicBezTo>
                    <a:pt x="0" y="119570"/>
                    <a:pt x="21196" y="119946"/>
                    <a:pt x="22097" y="119946"/>
                  </a:cubicBezTo>
                  <a:lnTo>
                    <a:pt x="95265" y="119946"/>
                  </a:lnTo>
                  <a:lnTo>
                    <a:pt x="95532" y="119892"/>
                  </a:lnTo>
                  <a:cubicBezTo>
                    <a:pt x="95766" y="119838"/>
                    <a:pt x="119966" y="114362"/>
                    <a:pt x="119966" y="76187"/>
                  </a:cubicBezTo>
                  <a:cubicBezTo>
                    <a:pt x="119966" y="52241"/>
                    <a:pt x="107916" y="32697"/>
                    <a:pt x="93062" y="32483"/>
                  </a:cubicBezTo>
                </a:path>
              </a:pathLst>
            </a:custGeom>
            <a:solidFill>
              <a:srgbClr val="800000">
                <a:alpha val="3176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76" name="Shape 76"/>
            <p:cNvSpPr/>
            <p:nvPr/>
          </p:nvSpPr>
          <p:spPr>
            <a:xfrm>
              <a:off x="21076727" y="7239530"/>
              <a:ext cx="6902700" cy="4291800"/>
            </a:xfrm>
            <a:custGeom>
              <a:avLst/>
              <a:gdLst/>
              <a:ahLst/>
              <a:cxnLst/>
              <a:rect l="0" t="0" r="0" b="0"/>
              <a:pathLst>
                <a:path w="120000" h="120000" extrusionOk="0">
                  <a:moveTo>
                    <a:pt x="93090" y="32490"/>
                  </a:moveTo>
                  <a:cubicBezTo>
                    <a:pt x="86715" y="12673"/>
                    <a:pt x="73853" y="0"/>
                    <a:pt x="59988" y="0"/>
                  </a:cubicBezTo>
                  <a:cubicBezTo>
                    <a:pt x="41024" y="0"/>
                    <a:pt x="25179" y="22967"/>
                    <a:pt x="22993" y="52857"/>
                  </a:cubicBezTo>
                  <a:cubicBezTo>
                    <a:pt x="22287" y="52747"/>
                    <a:pt x="21582" y="52673"/>
                    <a:pt x="20876" y="52673"/>
                  </a:cubicBezTo>
                  <a:cubicBezTo>
                    <a:pt x="9356" y="52673"/>
                    <a:pt x="0" y="67765"/>
                    <a:pt x="0" y="86336"/>
                  </a:cubicBezTo>
                  <a:cubicBezTo>
                    <a:pt x="0" y="119597"/>
                    <a:pt x="21195" y="119963"/>
                    <a:pt x="22105" y="119963"/>
                  </a:cubicBezTo>
                  <a:lnTo>
                    <a:pt x="95276" y="119963"/>
                  </a:lnTo>
                  <a:lnTo>
                    <a:pt x="95526" y="119926"/>
                  </a:lnTo>
                  <a:cubicBezTo>
                    <a:pt x="95776" y="119890"/>
                    <a:pt x="119977" y="114395"/>
                    <a:pt x="119977" y="76190"/>
                  </a:cubicBezTo>
                  <a:cubicBezTo>
                    <a:pt x="119977" y="52234"/>
                    <a:pt x="107933" y="32710"/>
                    <a:pt x="93090" y="32490"/>
                  </a:cubicBezTo>
                </a:path>
              </a:pathLst>
            </a:custGeom>
            <a:solidFill>
              <a:srgbClr val="800000">
                <a:alpha val="2000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77" name="Shape 77"/>
            <p:cNvSpPr/>
            <p:nvPr/>
          </p:nvSpPr>
          <p:spPr>
            <a:xfrm>
              <a:off x="19467416" y="11531321"/>
              <a:ext cx="3021000" cy="2316300"/>
            </a:xfrm>
            <a:custGeom>
              <a:avLst/>
              <a:gdLst/>
              <a:ahLst/>
              <a:cxnLst/>
              <a:rect l="0" t="0" r="0" b="0"/>
              <a:pathLst>
                <a:path w="120000" h="120000" extrusionOk="0">
                  <a:moveTo>
                    <a:pt x="108338" y="61460"/>
                  </a:moveTo>
                  <a:cubicBezTo>
                    <a:pt x="110577" y="52292"/>
                    <a:pt x="109848" y="43531"/>
                    <a:pt x="106203" y="36740"/>
                  </a:cubicBezTo>
                  <a:cubicBezTo>
                    <a:pt x="102507" y="29745"/>
                    <a:pt x="96104" y="25670"/>
                    <a:pt x="89336" y="25942"/>
                  </a:cubicBezTo>
                  <a:cubicBezTo>
                    <a:pt x="84442" y="10118"/>
                    <a:pt x="73093" y="0"/>
                    <a:pt x="59973" y="0"/>
                  </a:cubicBezTo>
                  <a:cubicBezTo>
                    <a:pt x="43262" y="0"/>
                    <a:pt x="28997" y="18879"/>
                    <a:pt x="28008" y="41765"/>
                  </a:cubicBezTo>
                  <a:cubicBezTo>
                    <a:pt x="12390" y="43123"/>
                    <a:pt x="0" y="60101"/>
                    <a:pt x="0" y="80814"/>
                  </a:cubicBezTo>
                  <a:cubicBezTo>
                    <a:pt x="0" y="102410"/>
                    <a:pt x="13431" y="119932"/>
                    <a:pt x="29986" y="119932"/>
                  </a:cubicBezTo>
                  <a:lnTo>
                    <a:pt x="95947" y="119932"/>
                  </a:lnTo>
                  <a:cubicBezTo>
                    <a:pt x="109639" y="119932"/>
                    <a:pt x="119947" y="106485"/>
                    <a:pt x="119947" y="88624"/>
                  </a:cubicBezTo>
                  <a:cubicBezTo>
                    <a:pt x="119947" y="78438"/>
                    <a:pt x="115366" y="67775"/>
                    <a:pt x="108338" y="61460"/>
                  </a:cubicBezTo>
                </a:path>
              </a:pathLst>
            </a:custGeom>
            <a:solidFill>
              <a:srgbClr val="800000">
                <a:alpha val="2196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78" name="Shape 78"/>
            <p:cNvSpPr/>
            <p:nvPr/>
          </p:nvSpPr>
          <p:spPr>
            <a:xfrm>
              <a:off x="17821247" y="10274499"/>
              <a:ext cx="2200800" cy="1686600"/>
            </a:xfrm>
            <a:custGeom>
              <a:avLst/>
              <a:gdLst/>
              <a:ahLst/>
              <a:cxnLst/>
              <a:rect l="0" t="0" r="0" b="0"/>
              <a:pathLst>
                <a:path w="120000" h="120000" extrusionOk="0">
                  <a:moveTo>
                    <a:pt x="108343" y="61493"/>
                  </a:moveTo>
                  <a:cubicBezTo>
                    <a:pt x="110560" y="52255"/>
                    <a:pt x="109773" y="43576"/>
                    <a:pt x="106197" y="36765"/>
                  </a:cubicBezTo>
                  <a:cubicBezTo>
                    <a:pt x="102479" y="29766"/>
                    <a:pt x="96042" y="25660"/>
                    <a:pt x="89249" y="25940"/>
                  </a:cubicBezTo>
                  <a:cubicBezTo>
                    <a:pt x="84386" y="10077"/>
                    <a:pt x="73015" y="0"/>
                    <a:pt x="59928" y="0"/>
                  </a:cubicBezTo>
                  <a:cubicBezTo>
                    <a:pt x="43194" y="0"/>
                    <a:pt x="29034" y="18849"/>
                    <a:pt x="28033" y="41804"/>
                  </a:cubicBezTo>
                  <a:cubicBezTo>
                    <a:pt x="12371" y="43110"/>
                    <a:pt x="0" y="60093"/>
                    <a:pt x="0" y="80808"/>
                  </a:cubicBezTo>
                  <a:cubicBezTo>
                    <a:pt x="0" y="102363"/>
                    <a:pt x="13444" y="119906"/>
                    <a:pt x="29964" y="119906"/>
                  </a:cubicBezTo>
                  <a:lnTo>
                    <a:pt x="95899" y="119906"/>
                  </a:lnTo>
                  <a:cubicBezTo>
                    <a:pt x="109558" y="119906"/>
                    <a:pt x="119928" y="106469"/>
                    <a:pt x="119928" y="88646"/>
                  </a:cubicBezTo>
                  <a:cubicBezTo>
                    <a:pt x="119928" y="78382"/>
                    <a:pt x="115280" y="67744"/>
                    <a:pt x="108343" y="61493"/>
                  </a:cubicBezTo>
                </a:path>
              </a:pathLst>
            </a:custGeom>
            <a:solidFill>
              <a:srgbClr val="800000">
                <a:alpha val="24710"/>
              </a:srgbClr>
            </a:solidFill>
            <a:ln>
              <a:noFill/>
            </a:ln>
          </p:spPr>
          <p:txBody>
            <a:bodyPr spcFirstLastPara="1" wrap="square" lIns="68625" tIns="34300" rIns="68625" bIns="34300" anchor="ctr" anchorCtr="0">
              <a:noAutofit/>
            </a:bodyPr>
            <a:lstStyle/>
            <a:p>
              <a:pPr marL="0" marR="0" lvl="0" indent="0" algn="l"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grpSp>
      <p:grpSp>
        <p:nvGrpSpPr>
          <p:cNvPr id="79" name="Shape 79"/>
          <p:cNvGrpSpPr/>
          <p:nvPr/>
        </p:nvGrpSpPr>
        <p:grpSpPr>
          <a:xfrm>
            <a:off x="744162" y="489663"/>
            <a:ext cx="1162148" cy="384953"/>
            <a:chOff x="5813496" y="4786016"/>
            <a:chExt cx="12756843" cy="4230255"/>
          </a:xfrm>
        </p:grpSpPr>
        <p:sp>
          <p:nvSpPr>
            <p:cNvPr id="80" name="Shape 80"/>
            <p:cNvSpPr/>
            <p:nvPr/>
          </p:nvSpPr>
          <p:spPr>
            <a:xfrm>
              <a:off x="11495247" y="5628371"/>
              <a:ext cx="2274900" cy="3387900"/>
            </a:xfrm>
            <a:custGeom>
              <a:avLst/>
              <a:gdLst/>
              <a:ahLst/>
              <a:cxnLst/>
              <a:rect l="0" t="0" r="0" b="0"/>
              <a:pathLst>
                <a:path w="120000" h="120000" extrusionOk="0">
                  <a:moveTo>
                    <a:pt x="33663" y="43697"/>
                  </a:moveTo>
                  <a:cubicBezTo>
                    <a:pt x="33529" y="48323"/>
                    <a:pt x="34770" y="52766"/>
                    <a:pt x="37719" y="56919"/>
                  </a:cubicBezTo>
                  <a:cubicBezTo>
                    <a:pt x="41741" y="62591"/>
                    <a:pt x="48350" y="66232"/>
                    <a:pt x="57819" y="66704"/>
                  </a:cubicBezTo>
                  <a:cubicBezTo>
                    <a:pt x="67477" y="67188"/>
                    <a:pt x="75004" y="64406"/>
                    <a:pt x="80289" y="58876"/>
                  </a:cubicBezTo>
                  <a:cubicBezTo>
                    <a:pt x="83616" y="55394"/>
                    <a:pt x="85040" y="51560"/>
                    <a:pt x="85680" y="47515"/>
                  </a:cubicBezTo>
                  <a:cubicBezTo>
                    <a:pt x="86803" y="40432"/>
                    <a:pt x="84806" y="33770"/>
                    <a:pt x="78848" y="27893"/>
                  </a:cubicBezTo>
                  <a:cubicBezTo>
                    <a:pt x="69095" y="18279"/>
                    <a:pt x="50019" y="19286"/>
                    <a:pt x="41413" y="27336"/>
                  </a:cubicBezTo>
                  <a:cubicBezTo>
                    <a:pt x="36066" y="32336"/>
                    <a:pt x="33902" y="37752"/>
                    <a:pt x="33663" y="43697"/>
                  </a:cubicBezTo>
                  <a:close/>
                  <a:moveTo>
                    <a:pt x="85897" y="9261"/>
                  </a:moveTo>
                  <a:cubicBezTo>
                    <a:pt x="86564" y="8465"/>
                    <a:pt x="87093" y="7930"/>
                    <a:pt x="87482" y="7355"/>
                  </a:cubicBezTo>
                  <a:cubicBezTo>
                    <a:pt x="91566" y="1354"/>
                    <a:pt x="100611" y="-68"/>
                    <a:pt x="109101" y="1814"/>
                  </a:cubicBezTo>
                  <a:cubicBezTo>
                    <a:pt x="114592" y="3032"/>
                    <a:pt x="117574" y="5876"/>
                    <a:pt x="118970" y="9409"/>
                  </a:cubicBezTo>
                  <a:cubicBezTo>
                    <a:pt x="119755" y="11395"/>
                    <a:pt x="119944" y="13528"/>
                    <a:pt x="119949" y="15593"/>
                  </a:cubicBezTo>
                  <a:cubicBezTo>
                    <a:pt x="120016" y="36597"/>
                    <a:pt x="120000" y="57602"/>
                    <a:pt x="119988" y="78606"/>
                  </a:cubicBezTo>
                  <a:cubicBezTo>
                    <a:pt x="119983" y="84357"/>
                    <a:pt x="118926" y="90035"/>
                    <a:pt x="116016" y="95451"/>
                  </a:cubicBezTo>
                  <a:cubicBezTo>
                    <a:pt x="109335" y="107893"/>
                    <a:pt x="95493" y="115113"/>
                    <a:pt x="76934" y="118207"/>
                  </a:cubicBezTo>
                  <a:cubicBezTo>
                    <a:pt x="55504" y="121780"/>
                    <a:pt x="34636" y="119886"/>
                    <a:pt x="14709" y="113645"/>
                  </a:cubicBezTo>
                  <a:cubicBezTo>
                    <a:pt x="9034" y="111870"/>
                    <a:pt x="4033" y="109401"/>
                    <a:pt x="2286" y="104923"/>
                  </a:cubicBezTo>
                  <a:cubicBezTo>
                    <a:pt x="-44" y="98944"/>
                    <a:pt x="8600" y="92066"/>
                    <a:pt x="17613" y="93158"/>
                  </a:cubicBezTo>
                  <a:cubicBezTo>
                    <a:pt x="22870" y="93796"/>
                    <a:pt x="28033" y="95036"/>
                    <a:pt x="33040" y="96339"/>
                  </a:cubicBezTo>
                  <a:cubicBezTo>
                    <a:pt x="41796" y="98626"/>
                    <a:pt x="50720" y="100196"/>
                    <a:pt x="60166" y="99815"/>
                  </a:cubicBezTo>
                  <a:cubicBezTo>
                    <a:pt x="69808" y="99416"/>
                    <a:pt x="77707" y="96834"/>
                    <a:pt x="82737" y="91008"/>
                  </a:cubicBezTo>
                  <a:cubicBezTo>
                    <a:pt x="85379" y="87953"/>
                    <a:pt x="86242" y="83669"/>
                    <a:pt x="85123" y="78469"/>
                  </a:cubicBezTo>
                  <a:cubicBezTo>
                    <a:pt x="81874" y="80119"/>
                    <a:pt x="78748" y="81803"/>
                    <a:pt x="75482" y="83356"/>
                  </a:cubicBezTo>
                  <a:cubicBezTo>
                    <a:pt x="70114" y="85905"/>
                    <a:pt x="63983" y="86798"/>
                    <a:pt x="57524" y="87327"/>
                  </a:cubicBezTo>
                  <a:cubicBezTo>
                    <a:pt x="51248" y="87845"/>
                    <a:pt x="45240" y="87424"/>
                    <a:pt x="39159" y="86519"/>
                  </a:cubicBezTo>
                  <a:cubicBezTo>
                    <a:pt x="25335" y="84471"/>
                    <a:pt x="15794" y="78708"/>
                    <a:pt x="9057" y="70698"/>
                  </a:cubicBezTo>
                  <a:cubicBezTo>
                    <a:pt x="3154" y="63683"/>
                    <a:pt x="272" y="56048"/>
                    <a:pt x="61" y="47970"/>
                  </a:cubicBezTo>
                  <a:cubicBezTo>
                    <a:pt x="-100" y="41848"/>
                    <a:pt x="-150" y="35721"/>
                    <a:pt x="2547" y="29788"/>
                  </a:cubicBezTo>
                  <a:cubicBezTo>
                    <a:pt x="8105" y="17573"/>
                    <a:pt x="17941" y="7634"/>
                    <a:pt x="36255" y="2622"/>
                  </a:cubicBezTo>
                  <a:cubicBezTo>
                    <a:pt x="49880" y="-1103"/>
                    <a:pt x="63477" y="-1080"/>
                    <a:pt x="76389" y="4153"/>
                  </a:cubicBezTo>
                  <a:cubicBezTo>
                    <a:pt x="79643" y="5472"/>
                    <a:pt x="82392" y="7350"/>
                    <a:pt x="85897" y="9261"/>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81" name="Shape 81"/>
            <p:cNvSpPr/>
            <p:nvPr/>
          </p:nvSpPr>
          <p:spPr>
            <a:xfrm>
              <a:off x="8267514" y="5628313"/>
              <a:ext cx="2287500" cy="3383400"/>
            </a:xfrm>
            <a:custGeom>
              <a:avLst/>
              <a:gdLst/>
              <a:ahLst/>
              <a:cxnLst/>
              <a:rect l="0" t="0" r="0" b="0"/>
              <a:pathLst>
                <a:path w="120000" h="120000" extrusionOk="0">
                  <a:moveTo>
                    <a:pt x="85678" y="44531"/>
                  </a:moveTo>
                  <a:cubicBezTo>
                    <a:pt x="86097" y="37894"/>
                    <a:pt x="83440" y="32087"/>
                    <a:pt x="78505" y="27480"/>
                  </a:cubicBezTo>
                  <a:cubicBezTo>
                    <a:pt x="70473" y="19979"/>
                    <a:pt x="57139" y="19827"/>
                    <a:pt x="48011" y="23171"/>
                  </a:cubicBezTo>
                  <a:cubicBezTo>
                    <a:pt x="42878" y="25051"/>
                    <a:pt x="39351" y="28271"/>
                    <a:pt x="37119" y="32036"/>
                  </a:cubicBezTo>
                  <a:cubicBezTo>
                    <a:pt x="34016" y="37271"/>
                    <a:pt x="33428" y="42747"/>
                    <a:pt x="34643" y="48184"/>
                  </a:cubicBezTo>
                  <a:cubicBezTo>
                    <a:pt x="35756" y="53183"/>
                    <a:pt x="38000" y="58025"/>
                    <a:pt x="43534" y="61873"/>
                  </a:cubicBezTo>
                  <a:cubicBezTo>
                    <a:pt x="52736" y="68281"/>
                    <a:pt x="67353" y="68359"/>
                    <a:pt x="76318" y="61913"/>
                  </a:cubicBezTo>
                  <a:cubicBezTo>
                    <a:pt x="83163" y="56998"/>
                    <a:pt x="85921" y="51056"/>
                    <a:pt x="85678" y="44531"/>
                  </a:cubicBezTo>
                  <a:close/>
                  <a:moveTo>
                    <a:pt x="34569" y="80663"/>
                  </a:moveTo>
                  <a:cubicBezTo>
                    <a:pt x="34445" y="82128"/>
                    <a:pt x="34276" y="83233"/>
                    <a:pt x="34276" y="84333"/>
                  </a:cubicBezTo>
                  <a:cubicBezTo>
                    <a:pt x="34253" y="91784"/>
                    <a:pt x="34451" y="99235"/>
                    <a:pt x="34162" y="106680"/>
                  </a:cubicBezTo>
                  <a:cubicBezTo>
                    <a:pt x="34072" y="109081"/>
                    <a:pt x="33230" y="111606"/>
                    <a:pt x="31845" y="113822"/>
                  </a:cubicBezTo>
                  <a:cubicBezTo>
                    <a:pt x="28957" y="118440"/>
                    <a:pt x="22767" y="120471"/>
                    <a:pt x="14803" y="119910"/>
                  </a:cubicBezTo>
                  <a:cubicBezTo>
                    <a:pt x="7947" y="119422"/>
                    <a:pt x="2362" y="115994"/>
                    <a:pt x="1073" y="111202"/>
                  </a:cubicBezTo>
                  <a:cubicBezTo>
                    <a:pt x="423" y="108784"/>
                    <a:pt x="45" y="106298"/>
                    <a:pt x="39" y="103841"/>
                  </a:cubicBezTo>
                  <a:cubicBezTo>
                    <a:pt x="-16" y="74699"/>
                    <a:pt x="-28" y="45558"/>
                    <a:pt x="107" y="16416"/>
                  </a:cubicBezTo>
                  <a:cubicBezTo>
                    <a:pt x="118" y="13594"/>
                    <a:pt x="469" y="10592"/>
                    <a:pt x="1904" y="7989"/>
                  </a:cubicBezTo>
                  <a:cubicBezTo>
                    <a:pt x="4126" y="3983"/>
                    <a:pt x="8795" y="1481"/>
                    <a:pt x="15402" y="1049"/>
                  </a:cubicBezTo>
                  <a:cubicBezTo>
                    <a:pt x="22338" y="600"/>
                    <a:pt x="27917" y="2188"/>
                    <a:pt x="31760" y="6205"/>
                  </a:cubicBezTo>
                  <a:cubicBezTo>
                    <a:pt x="32580" y="7058"/>
                    <a:pt x="33122" y="8034"/>
                    <a:pt x="33982" y="9218"/>
                  </a:cubicBezTo>
                  <a:cubicBezTo>
                    <a:pt x="35084" y="8640"/>
                    <a:pt x="36016" y="8242"/>
                    <a:pt x="36780" y="7731"/>
                  </a:cubicBezTo>
                  <a:cubicBezTo>
                    <a:pt x="43455" y="3265"/>
                    <a:pt x="51442" y="763"/>
                    <a:pt x="60802" y="173"/>
                  </a:cubicBezTo>
                  <a:cubicBezTo>
                    <a:pt x="74967" y="-718"/>
                    <a:pt x="87577" y="1812"/>
                    <a:pt x="98311" y="8118"/>
                  </a:cubicBezTo>
                  <a:cubicBezTo>
                    <a:pt x="106338" y="12837"/>
                    <a:pt x="111662" y="18913"/>
                    <a:pt x="115054" y="25623"/>
                  </a:cubicBezTo>
                  <a:cubicBezTo>
                    <a:pt x="121141" y="37669"/>
                    <a:pt x="122063" y="49934"/>
                    <a:pt x="115274" y="61969"/>
                  </a:cubicBezTo>
                  <a:cubicBezTo>
                    <a:pt x="108491" y="73998"/>
                    <a:pt x="96678" y="82863"/>
                    <a:pt x="77731" y="86555"/>
                  </a:cubicBezTo>
                  <a:cubicBezTo>
                    <a:pt x="65878" y="88861"/>
                    <a:pt x="54477" y="87918"/>
                    <a:pt x="43551" y="84181"/>
                  </a:cubicBezTo>
                  <a:cubicBezTo>
                    <a:pt x="40691" y="83205"/>
                    <a:pt x="37989" y="82010"/>
                    <a:pt x="34569" y="80663"/>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82" name="Shape 82"/>
            <p:cNvSpPr/>
            <p:nvPr/>
          </p:nvSpPr>
          <p:spPr>
            <a:xfrm>
              <a:off x="5813496" y="5628354"/>
              <a:ext cx="2286000" cy="2479800"/>
            </a:xfrm>
            <a:custGeom>
              <a:avLst/>
              <a:gdLst/>
              <a:ahLst/>
              <a:cxnLst/>
              <a:rect l="0" t="0" r="0" b="0"/>
              <a:pathLst>
                <a:path w="120000" h="120000" extrusionOk="0">
                  <a:moveTo>
                    <a:pt x="34208" y="56341"/>
                  </a:moveTo>
                  <a:cubicBezTo>
                    <a:pt x="34214" y="72659"/>
                    <a:pt x="37771" y="79526"/>
                    <a:pt x="44920" y="85652"/>
                  </a:cubicBezTo>
                  <a:cubicBezTo>
                    <a:pt x="54409" y="93785"/>
                    <a:pt x="70221" y="92627"/>
                    <a:pt x="77839" y="83536"/>
                  </a:cubicBezTo>
                  <a:cubicBezTo>
                    <a:pt x="88890" y="70360"/>
                    <a:pt x="89093" y="51316"/>
                    <a:pt x="78953" y="37775"/>
                  </a:cubicBezTo>
                  <a:cubicBezTo>
                    <a:pt x="70538" y="26533"/>
                    <a:pt x="52594" y="25877"/>
                    <a:pt x="42963" y="36098"/>
                  </a:cubicBezTo>
                  <a:cubicBezTo>
                    <a:pt x="36499" y="42960"/>
                    <a:pt x="34316" y="50922"/>
                    <a:pt x="34208" y="56341"/>
                  </a:cubicBezTo>
                  <a:close/>
                  <a:moveTo>
                    <a:pt x="87238" y="105626"/>
                  </a:moveTo>
                  <a:cubicBezTo>
                    <a:pt x="81990" y="111798"/>
                    <a:pt x="75882" y="115459"/>
                    <a:pt x="68892" y="117781"/>
                  </a:cubicBezTo>
                  <a:cubicBezTo>
                    <a:pt x="56734" y="121813"/>
                    <a:pt x="44863" y="120005"/>
                    <a:pt x="33564" y="115186"/>
                  </a:cubicBezTo>
                  <a:cubicBezTo>
                    <a:pt x="16490" y="107902"/>
                    <a:pt x="6707" y="94601"/>
                    <a:pt x="2493" y="78414"/>
                  </a:cubicBezTo>
                  <a:cubicBezTo>
                    <a:pt x="-2109" y="60704"/>
                    <a:pt x="-633" y="42925"/>
                    <a:pt x="9331" y="26704"/>
                  </a:cubicBezTo>
                  <a:cubicBezTo>
                    <a:pt x="17542" y="13335"/>
                    <a:pt x="29684" y="3855"/>
                    <a:pt x="46447" y="906"/>
                  </a:cubicBezTo>
                  <a:cubicBezTo>
                    <a:pt x="59442" y="-1385"/>
                    <a:pt x="71839" y="490"/>
                    <a:pt x="82341" y="8726"/>
                  </a:cubicBezTo>
                  <a:cubicBezTo>
                    <a:pt x="83919" y="9964"/>
                    <a:pt x="85231" y="11498"/>
                    <a:pt x="87103" y="13318"/>
                  </a:cubicBezTo>
                  <a:cubicBezTo>
                    <a:pt x="88714" y="8863"/>
                    <a:pt x="91350" y="5669"/>
                    <a:pt x="95433" y="3445"/>
                  </a:cubicBezTo>
                  <a:cubicBezTo>
                    <a:pt x="103339" y="-866"/>
                    <a:pt x="114039" y="1346"/>
                    <a:pt x="117856" y="8692"/>
                  </a:cubicBezTo>
                  <a:cubicBezTo>
                    <a:pt x="119293" y="11458"/>
                    <a:pt x="119869" y="14846"/>
                    <a:pt x="119886" y="17955"/>
                  </a:cubicBezTo>
                  <a:cubicBezTo>
                    <a:pt x="120033" y="45931"/>
                    <a:pt x="120045" y="73908"/>
                    <a:pt x="119875" y="101885"/>
                  </a:cubicBezTo>
                  <a:cubicBezTo>
                    <a:pt x="119847" y="106442"/>
                    <a:pt x="119146" y="111016"/>
                    <a:pt x="115170" y="114615"/>
                  </a:cubicBezTo>
                  <a:cubicBezTo>
                    <a:pt x="107677" y="121397"/>
                    <a:pt x="93578" y="119269"/>
                    <a:pt x="89206" y="110509"/>
                  </a:cubicBezTo>
                  <a:cubicBezTo>
                    <a:pt x="88567" y="109231"/>
                    <a:pt x="88132" y="107873"/>
                    <a:pt x="87238" y="105626"/>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83" name="Shape 83"/>
            <p:cNvSpPr/>
            <p:nvPr/>
          </p:nvSpPr>
          <p:spPr>
            <a:xfrm>
              <a:off x="16270539" y="5628326"/>
              <a:ext cx="2299800" cy="2475000"/>
            </a:xfrm>
            <a:custGeom>
              <a:avLst/>
              <a:gdLst/>
              <a:ahLst/>
              <a:cxnLst/>
              <a:rect l="0" t="0" r="0" b="0"/>
              <a:pathLst>
                <a:path w="120000" h="120000" extrusionOk="0">
                  <a:moveTo>
                    <a:pt x="85397" y="48998"/>
                  </a:moveTo>
                  <a:cubicBezTo>
                    <a:pt x="85381" y="37791"/>
                    <a:pt x="74934" y="25543"/>
                    <a:pt x="59520" y="26234"/>
                  </a:cubicBezTo>
                  <a:cubicBezTo>
                    <a:pt x="45939" y="26838"/>
                    <a:pt x="34075" y="37106"/>
                    <a:pt x="34400" y="48998"/>
                  </a:cubicBezTo>
                  <a:cubicBezTo>
                    <a:pt x="51395" y="48998"/>
                    <a:pt x="68396" y="48998"/>
                    <a:pt x="85397" y="48998"/>
                  </a:cubicBezTo>
                  <a:close/>
                  <a:moveTo>
                    <a:pt x="34394" y="70489"/>
                  </a:moveTo>
                  <a:cubicBezTo>
                    <a:pt x="36043" y="78628"/>
                    <a:pt x="40074" y="84424"/>
                    <a:pt x="47156" y="88096"/>
                  </a:cubicBezTo>
                  <a:cubicBezTo>
                    <a:pt x="58320" y="93886"/>
                    <a:pt x="69888" y="93639"/>
                    <a:pt x="81366" y="88988"/>
                  </a:cubicBezTo>
                  <a:cubicBezTo>
                    <a:pt x="86620" y="86864"/>
                    <a:pt x="91582" y="84124"/>
                    <a:pt x="96640" y="81592"/>
                  </a:cubicBezTo>
                  <a:cubicBezTo>
                    <a:pt x="107664" y="76078"/>
                    <a:pt x="118121" y="86444"/>
                    <a:pt x="116826" y="94536"/>
                  </a:cubicBezTo>
                  <a:cubicBezTo>
                    <a:pt x="116231" y="98255"/>
                    <a:pt x="114230" y="101161"/>
                    <a:pt x="111493" y="103769"/>
                  </a:cubicBezTo>
                  <a:cubicBezTo>
                    <a:pt x="105864" y="109121"/>
                    <a:pt x="98793" y="112298"/>
                    <a:pt x="91408" y="114814"/>
                  </a:cubicBezTo>
                  <a:cubicBezTo>
                    <a:pt x="74379" y="120627"/>
                    <a:pt x="56930" y="122152"/>
                    <a:pt x="39699" y="116293"/>
                  </a:cubicBezTo>
                  <a:cubicBezTo>
                    <a:pt x="18391" y="109041"/>
                    <a:pt x="5943" y="94358"/>
                    <a:pt x="1513" y="73741"/>
                  </a:cubicBezTo>
                  <a:cubicBezTo>
                    <a:pt x="-1014" y="61971"/>
                    <a:pt x="-487" y="50316"/>
                    <a:pt x="3913" y="39034"/>
                  </a:cubicBezTo>
                  <a:cubicBezTo>
                    <a:pt x="11848" y="18700"/>
                    <a:pt x="26438" y="5082"/>
                    <a:pt x="49977" y="966"/>
                  </a:cubicBezTo>
                  <a:cubicBezTo>
                    <a:pt x="67937" y="-2169"/>
                    <a:pt x="83564" y="2434"/>
                    <a:pt x="97346" y="13307"/>
                  </a:cubicBezTo>
                  <a:cubicBezTo>
                    <a:pt x="110557" y="23724"/>
                    <a:pt x="117527" y="37152"/>
                    <a:pt x="119887" y="52877"/>
                  </a:cubicBezTo>
                  <a:cubicBezTo>
                    <a:pt x="119966" y="53406"/>
                    <a:pt x="119988" y="53947"/>
                    <a:pt x="119994" y="54483"/>
                  </a:cubicBezTo>
                  <a:cubicBezTo>
                    <a:pt x="120100" y="65493"/>
                    <a:pt x="116220" y="70489"/>
                    <a:pt x="103912" y="70495"/>
                  </a:cubicBezTo>
                  <a:cubicBezTo>
                    <a:pt x="82392" y="70501"/>
                    <a:pt x="60871" y="70489"/>
                    <a:pt x="39357" y="70489"/>
                  </a:cubicBezTo>
                  <a:cubicBezTo>
                    <a:pt x="38039" y="70489"/>
                    <a:pt x="36721" y="70489"/>
                    <a:pt x="34394" y="70489"/>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84" name="Shape 84"/>
            <p:cNvSpPr/>
            <p:nvPr/>
          </p:nvSpPr>
          <p:spPr>
            <a:xfrm>
              <a:off x="13860819" y="5628354"/>
              <a:ext cx="2288400" cy="2469600"/>
            </a:xfrm>
            <a:custGeom>
              <a:avLst/>
              <a:gdLst/>
              <a:ahLst/>
              <a:cxnLst/>
              <a:rect l="0" t="0" r="0" b="0"/>
              <a:pathLst>
                <a:path w="120000" h="120000" extrusionOk="0">
                  <a:moveTo>
                    <a:pt x="34368" y="49811"/>
                  </a:moveTo>
                  <a:cubicBezTo>
                    <a:pt x="51613" y="49834"/>
                    <a:pt x="68836" y="49811"/>
                    <a:pt x="86065" y="49817"/>
                  </a:cubicBezTo>
                  <a:cubicBezTo>
                    <a:pt x="85998" y="37257"/>
                    <a:pt x="75343" y="26777"/>
                    <a:pt x="61718" y="26120"/>
                  </a:cubicBezTo>
                  <a:cubicBezTo>
                    <a:pt x="47709" y="25445"/>
                    <a:pt x="34946" y="36062"/>
                    <a:pt x="34368" y="49811"/>
                  </a:cubicBezTo>
                  <a:close/>
                  <a:moveTo>
                    <a:pt x="34785" y="70297"/>
                  </a:moveTo>
                  <a:cubicBezTo>
                    <a:pt x="35324" y="72628"/>
                    <a:pt x="35475" y="74371"/>
                    <a:pt x="36131" y="75937"/>
                  </a:cubicBezTo>
                  <a:cubicBezTo>
                    <a:pt x="39857" y="84817"/>
                    <a:pt x="46986" y="89674"/>
                    <a:pt x="56958" y="91828"/>
                  </a:cubicBezTo>
                  <a:cubicBezTo>
                    <a:pt x="69148" y="94462"/>
                    <a:pt x="79653" y="90880"/>
                    <a:pt x="89974" y="85600"/>
                  </a:cubicBezTo>
                  <a:cubicBezTo>
                    <a:pt x="93489" y="83811"/>
                    <a:pt x="97115" y="82120"/>
                    <a:pt x="100869" y="80845"/>
                  </a:cubicBezTo>
                  <a:cubicBezTo>
                    <a:pt x="106035" y="79097"/>
                    <a:pt x="110423" y="81085"/>
                    <a:pt x="113710" y="84657"/>
                  </a:cubicBezTo>
                  <a:cubicBezTo>
                    <a:pt x="117247" y="88497"/>
                    <a:pt x="118943" y="93011"/>
                    <a:pt x="116590" y="98074"/>
                  </a:cubicBezTo>
                  <a:cubicBezTo>
                    <a:pt x="114438" y="102697"/>
                    <a:pt x="110534" y="106045"/>
                    <a:pt x="106147" y="108588"/>
                  </a:cubicBezTo>
                  <a:cubicBezTo>
                    <a:pt x="94729" y="115217"/>
                    <a:pt x="82272" y="118977"/>
                    <a:pt x="68703" y="119805"/>
                  </a:cubicBezTo>
                  <a:cubicBezTo>
                    <a:pt x="58581" y="120422"/>
                    <a:pt x="48771" y="119685"/>
                    <a:pt x="39273" y="116360"/>
                  </a:cubicBezTo>
                  <a:cubicBezTo>
                    <a:pt x="23101" y="110691"/>
                    <a:pt x="11867" y="100394"/>
                    <a:pt x="5216" y="85565"/>
                  </a:cubicBezTo>
                  <a:cubicBezTo>
                    <a:pt x="1751" y="77834"/>
                    <a:pt x="0" y="69742"/>
                    <a:pt x="0" y="61605"/>
                  </a:cubicBezTo>
                  <a:cubicBezTo>
                    <a:pt x="0" y="37525"/>
                    <a:pt x="13235" y="12520"/>
                    <a:pt x="40574" y="3434"/>
                  </a:cubicBezTo>
                  <a:cubicBezTo>
                    <a:pt x="59955" y="-3005"/>
                    <a:pt x="78207" y="-314"/>
                    <a:pt x="94713" y="10937"/>
                  </a:cubicBezTo>
                  <a:cubicBezTo>
                    <a:pt x="107604" y="19725"/>
                    <a:pt x="115823" y="31657"/>
                    <a:pt x="119049" y="46200"/>
                  </a:cubicBezTo>
                  <a:cubicBezTo>
                    <a:pt x="120122" y="51022"/>
                    <a:pt x="120111" y="56154"/>
                    <a:pt x="119860" y="61108"/>
                  </a:cubicBezTo>
                  <a:cubicBezTo>
                    <a:pt x="119594" y="66365"/>
                    <a:pt x="115289" y="69834"/>
                    <a:pt x="109650" y="70194"/>
                  </a:cubicBezTo>
                  <a:cubicBezTo>
                    <a:pt x="107720" y="70320"/>
                    <a:pt x="105785" y="70302"/>
                    <a:pt x="103855" y="70302"/>
                  </a:cubicBezTo>
                  <a:cubicBezTo>
                    <a:pt x="82990" y="70308"/>
                    <a:pt x="62124" y="70302"/>
                    <a:pt x="41258" y="70297"/>
                  </a:cubicBezTo>
                  <a:cubicBezTo>
                    <a:pt x="39373" y="70297"/>
                    <a:pt x="37493" y="70297"/>
                    <a:pt x="34785" y="70297"/>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85" name="Shape 85"/>
            <p:cNvSpPr/>
            <p:nvPr/>
          </p:nvSpPr>
          <p:spPr>
            <a:xfrm>
              <a:off x="10699397" y="5650436"/>
              <a:ext cx="642300" cy="2419200"/>
            </a:xfrm>
            <a:custGeom>
              <a:avLst/>
              <a:gdLst/>
              <a:ahLst/>
              <a:cxnLst/>
              <a:rect l="0" t="0" r="0" b="0"/>
              <a:pathLst>
                <a:path w="120000" h="120000" extrusionOk="0">
                  <a:moveTo>
                    <a:pt x="119910" y="60271"/>
                  </a:moveTo>
                  <a:cubicBezTo>
                    <a:pt x="119910" y="74704"/>
                    <a:pt x="119726" y="89142"/>
                    <a:pt x="120000" y="103575"/>
                  </a:cubicBezTo>
                  <a:cubicBezTo>
                    <a:pt x="120105" y="109290"/>
                    <a:pt x="112656" y="113938"/>
                    <a:pt x="94619" y="117130"/>
                  </a:cubicBezTo>
                  <a:cubicBezTo>
                    <a:pt x="57000" y="123792"/>
                    <a:pt x="6874" y="118510"/>
                    <a:pt x="351" y="104943"/>
                  </a:cubicBezTo>
                  <a:cubicBezTo>
                    <a:pt x="-167" y="103864"/>
                    <a:pt x="44" y="102755"/>
                    <a:pt x="44" y="101658"/>
                  </a:cubicBezTo>
                  <a:cubicBezTo>
                    <a:pt x="44" y="74253"/>
                    <a:pt x="-55" y="46843"/>
                    <a:pt x="256" y="19438"/>
                  </a:cubicBezTo>
                  <a:cubicBezTo>
                    <a:pt x="289" y="16563"/>
                    <a:pt x="1343" y="13578"/>
                    <a:pt x="4415" y="10841"/>
                  </a:cubicBezTo>
                  <a:cubicBezTo>
                    <a:pt x="12718" y="3435"/>
                    <a:pt x="39604" y="-906"/>
                    <a:pt x="68240" y="161"/>
                  </a:cubicBezTo>
                  <a:cubicBezTo>
                    <a:pt x="97251" y="1241"/>
                    <a:pt x="119029" y="7100"/>
                    <a:pt x="119442" y="14779"/>
                  </a:cubicBezTo>
                  <a:cubicBezTo>
                    <a:pt x="120267" y="29939"/>
                    <a:pt x="119687" y="45105"/>
                    <a:pt x="119687" y="60271"/>
                  </a:cubicBezTo>
                  <a:cubicBezTo>
                    <a:pt x="119760" y="60271"/>
                    <a:pt x="119832" y="60271"/>
                    <a:pt x="119910" y="60271"/>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86" name="Shape 86"/>
            <p:cNvSpPr/>
            <p:nvPr/>
          </p:nvSpPr>
          <p:spPr>
            <a:xfrm>
              <a:off x="10679951" y="4786016"/>
              <a:ext cx="700200" cy="707400"/>
            </a:xfrm>
            <a:custGeom>
              <a:avLst/>
              <a:gdLst/>
              <a:ahLst/>
              <a:cxnLst/>
              <a:rect l="0" t="0" r="0" b="0"/>
              <a:pathLst>
                <a:path w="120000" h="120000" extrusionOk="0">
                  <a:moveTo>
                    <a:pt x="102419" y="17574"/>
                  </a:moveTo>
                  <a:cubicBezTo>
                    <a:pt x="125853" y="41004"/>
                    <a:pt x="125853" y="78995"/>
                    <a:pt x="102419" y="102425"/>
                  </a:cubicBezTo>
                  <a:cubicBezTo>
                    <a:pt x="78991" y="125860"/>
                    <a:pt x="41002" y="125860"/>
                    <a:pt x="17574" y="102425"/>
                  </a:cubicBezTo>
                  <a:cubicBezTo>
                    <a:pt x="-5860" y="78995"/>
                    <a:pt x="-5860" y="41004"/>
                    <a:pt x="17574" y="17574"/>
                  </a:cubicBezTo>
                  <a:cubicBezTo>
                    <a:pt x="41002" y="-5860"/>
                    <a:pt x="78991" y="-5860"/>
                    <a:pt x="102419" y="17574"/>
                  </a:cubicBezTo>
                  <a:close/>
                </a:path>
              </a:pathLst>
            </a:cu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grpSp>
      <p:cxnSp>
        <p:nvCxnSpPr>
          <p:cNvPr id="87" name="Shape 87"/>
          <p:cNvCxnSpPr/>
          <p:nvPr/>
        </p:nvCxnSpPr>
        <p:spPr>
          <a:xfrm>
            <a:off x="718751" y="2977768"/>
            <a:ext cx="8425500" cy="0"/>
          </a:xfrm>
          <a:prstGeom prst="straightConnector1">
            <a:avLst/>
          </a:prstGeom>
          <a:noFill/>
          <a:ln w="9525" cap="flat" cmpd="sng">
            <a:solidFill>
              <a:srgbClr val="FFD3CB"/>
            </a:solidFill>
            <a:prstDash val="solid"/>
            <a:round/>
            <a:headEnd type="none" w="med" len="med"/>
            <a:tailEnd type="none" w="med" len="med"/>
          </a:ln>
        </p:spPr>
      </p:cxnSp>
      <p:sp>
        <p:nvSpPr>
          <p:cNvPr id="88" name="Shape 88"/>
          <p:cNvSpPr txBox="1">
            <a:spLocks noGrp="1"/>
          </p:cNvSpPr>
          <p:nvPr>
            <p:ph type="ftr" idx="11"/>
          </p:nvPr>
        </p:nvSpPr>
        <p:spPr>
          <a:xfrm>
            <a:off x="5556930" y="4842860"/>
            <a:ext cx="2895600" cy="273900"/>
          </a:xfrm>
          <a:prstGeom prst="rect">
            <a:avLst/>
          </a:prstGeom>
          <a:noFill/>
          <a:ln>
            <a:noFill/>
          </a:ln>
        </p:spPr>
        <p:txBody>
          <a:bodyPr spcFirstLastPara="1" wrap="square" lIns="68625" tIns="68625" rIns="68625" bIns="68625" anchor="ctr" anchorCtr="0"/>
          <a:lstStyle>
            <a:lvl1pPr marL="0" marR="0" lvl="0" indent="0" algn="r" rtl="0">
              <a:spcBef>
                <a:spcPts val="0"/>
              </a:spcBef>
              <a:spcAft>
                <a:spcPts val="0"/>
              </a:spcAft>
              <a:buSzPts val="1100"/>
              <a:buNone/>
              <a:defRPr sz="700" b="0" i="0">
                <a:solidFill>
                  <a:srgbClr val="FF7E65"/>
                </a:solidFill>
                <a:latin typeface="Helvetica Neue"/>
                <a:ea typeface="Helvetica Neue"/>
                <a:cs typeface="Helvetica Neue"/>
                <a:sym typeface="Helvetica Neue"/>
              </a:defRPr>
            </a:lvl1pPr>
            <a:lvl2pPr marL="342900" marR="0" lvl="1"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2pPr>
            <a:lvl3pPr marL="685800" marR="0" lvl="2"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3pPr>
            <a:lvl4pPr marL="1028700" marR="0" lvl="3"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4pPr>
            <a:lvl5pPr marL="1371600" marR="0" lvl="4"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5pPr>
            <a:lvl6pPr marL="1714500" marR="0" lvl="5"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6pPr>
            <a:lvl7pPr marL="2057400" marR="0" lvl="6"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7pPr>
            <a:lvl8pPr marL="2400300" marR="0" lvl="7"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8pPr>
            <a:lvl9pPr marL="2743200" marR="0" lvl="8"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9pPr>
          </a:lstStyle>
          <a:p>
            <a:endParaRPr dirty="0"/>
          </a:p>
        </p:txBody>
      </p:sp>
      <p:sp>
        <p:nvSpPr>
          <p:cNvPr id="89" name="Shape 89"/>
          <p:cNvSpPr txBox="1">
            <a:spLocks noGrp="1"/>
          </p:cNvSpPr>
          <p:nvPr>
            <p:ph type="ctrTitle"/>
          </p:nvPr>
        </p:nvSpPr>
        <p:spPr>
          <a:xfrm>
            <a:off x="713928" y="1872982"/>
            <a:ext cx="6070500" cy="10323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lt1"/>
              </a:buClr>
              <a:buSzPts val="2800"/>
              <a:buFont typeface="Helvetica Neue"/>
              <a:buNone/>
              <a:defRPr sz="3600" b="0" i="0" u="none" strike="noStrike" cap="none">
                <a:solidFill>
                  <a:schemeClr val="lt1"/>
                </a:solidFill>
                <a:latin typeface="Helvetica Neue"/>
                <a:ea typeface="Helvetica Neue"/>
                <a:cs typeface="Helvetica Neue"/>
                <a:sym typeface="Helvetica Neue"/>
              </a:defRPr>
            </a:lvl1pPr>
            <a:lvl2pPr lvl="1" indent="0" rtl="0">
              <a:spcBef>
                <a:spcPts val="0"/>
              </a:spcBef>
              <a:spcAft>
                <a:spcPts val="0"/>
              </a:spcAft>
              <a:buSzPts val="2800"/>
              <a:buNone/>
              <a:defRPr sz="1400"/>
            </a:lvl2pPr>
            <a:lvl3pPr lvl="2" indent="0" rtl="0">
              <a:spcBef>
                <a:spcPts val="0"/>
              </a:spcBef>
              <a:spcAft>
                <a:spcPts val="0"/>
              </a:spcAft>
              <a:buSzPts val="2800"/>
              <a:buNone/>
              <a:defRPr sz="1400"/>
            </a:lvl3pPr>
            <a:lvl4pPr lvl="3" indent="0" rtl="0">
              <a:spcBef>
                <a:spcPts val="0"/>
              </a:spcBef>
              <a:spcAft>
                <a:spcPts val="0"/>
              </a:spcAft>
              <a:buSzPts val="2800"/>
              <a:buNone/>
              <a:defRPr sz="1400"/>
            </a:lvl4pPr>
            <a:lvl5pPr lvl="4" indent="0" rtl="0">
              <a:spcBef>
                <a:spcPts val="0"/>
              </a:spcBef>
              <a:spcAft>
                <a:spcPts val="0"/>
              </a:spcAft>
              <a:buSzPts val="2800"/>
              <a:buNone/>
              <a:defRPr sz="1400"/>
            </a:lvl5pPr>
            <a:lvl6pPr lvl="5" indent="0" rtl="0">
              <a:spcBef>
                <a:spcPts val="0"/>
              </a:spcBef>
              <a:spcAft>
                <a:spcPts val="0"/>
              </a:spcAft>
              <a:buSzPts val="2800"/>
              <a:buNone/>
              <a:defRPr sz="1400"/>
            </a:lvl6pPr>
            <a:lvl7pPr lvl="6" indent="0" rtl="0">
              <a:spcBef>
                <a:spcPts val="0"/>
              </a:spcBef>
              <a:spcAft>
                <a:spcPts val="0"/>
              </a:spcAft>
              <a:buSzPts val="2800"/>
              <a:buNone/>
              <a:defRPr sz="1400"/>
            </a:lvl7pPr>
            <a:lvl8pPr lvl="7" indent="0" rtl="0">
              <a:spcBef>
                <a:spcPts val="0"/>
              </a:spcBef>
              <a:spcAft>
                <a:spcPts val="0"/>
              </a:spcAft>
              <a:buSzPts val="2800"/>
              <a:buNone/>
              <a:defRPr sz="1400"/>
            </a:lvl8pPr>
            <a:lvl9pPr lvl="8" indent="0" rtl="0">
              <a:spcBef>
                <a:spcPts val="0"/>
              </a:spcBef>
              <a:spcAft>
                <a:spcPts val="0"/>
              </a:spcAft>
              <a:buSzPts val="2800"/>
              <a:buNone/>
              <a:defRPr sz="1400"/>
            </a:lvl9pPr>
          </a:lstStyle>
          <a:p>
            <a:endParaRPr/>
          </a:p>
        </p:txBody>
      </p:sp>
      <p:sp>
        <p:nvSpPr>
          <p:cNvPr id="90" name="Shape 90"/>
          <p:cNvSpPr txBox="1">
            <a:spLocks noGrp="1"/>
          </p:cNvSpPr>
          <p:nvPr>
            <p:ph type="body" idx="1"/>
          </p:nvPr>
        </p:nvSpPr>
        <p:spPr>
          <a:xfrm>
            <a:off x="713928" y="3030141"/>
            <a:ext cx="6002400" cy="547500"/>
          </a:xfrm>
          <a:prstGeom prst="rect">
            <a:avLst/>
          </a:prstGeom>
          <a:noFill/>
          <a:ln>
            <a:noFill/>
          </a:ln>
        </p:spPr>
        <p:txBody>
          <a:bodyPr spcFirstLastPara="1" wrap="square" lIns="91425" tIns="91425" rIns="91425" bIns="91425" anchor="t" anchorCtr="0"/>
          <a:lstStyle>
            <a:lvl1pPr marL="457200" marR="0" lvl="0" indent="-228600" algn="l" rtl="0">
              <a:spcBef>
                <a:spcPts val="300"/>
              </a:spcBef>
              <a:spcAft>
                <a:spcPts val="0"/>
              </a:spcAft>
              <a:buClr>
                <a:schemeClr val="dk1"/>
              </a:buClr>
              <a:buSzPts val="1800"/>
              <a:buFont typeface="Arial"/>
              <a:buNone/>
              <a:defRPr sz="1500" b="1" i="0" u="none" strike="noStrike" cap="none">
                <a:solidFill>
                  <a:schemeClr val="lt1"/>
                </a:solidFill>
                <a:latin typeface="Helvetica Neue"/>
                <a:ea typeface="Helvetica Neue"/>
                <a:cs typeface="Helvetica Neue"/>
                <a:sym typeface="Helvetica Neue"/>
              </a:defRPr>
            </a:lvl1pPr>
            <a:lvl2pPr marL="914400" marR="0" lvl="1" indent="-228600" algn="l" rtl="0">
              <a:spcBef>
                <a:spcPts val="1600"/>
              </a:spcBef>
              <a:spcAft>
                <a:spcPts val="0"/>
              </a:spcAft>
              <a:buClr>
                <a:schemeClr val="dk1"/>
              </a:buClr>
              <a:buSzPts val="1400"/>
              <a:buFont typeface="Arial"/>
              <a:buNone/>
              <a:defRPr sz="1400" b="0" i="0" u="none" strike="noStrike" cap="none">
                <a:solidFill>
                  <a:schemeClr val="dk1"/>
                </a:solidFill>
                <a:latin typeface="Helvetica Neue"/>
                <a:ea typeface="Helvetica Neue"/>
                <a:cs typeface="Helvetica Neue"/>
                <a:sym typeface="Helvetica Neue"/>
              </a:defRPr>
            </a:lvl2pPr>
            <a:lvl3pPr marL="1371600" marR="0" lvl="2" indent="-228600" algn="l" rtl="0">
              <a:spcBef>
                <a:spcPts val="1600"/>
              </a:spcBef>
              <a:spcAft>
                <a:spcPts val="0"/>
              </a:spcAft>
              <a:buClr>
                <a:schemeClr val="dk1"/>
              </a:buClr>
              <a:buSzPts val="1400"/>
              <a:buFont typeface="Arial"/>
              <a:buNone/>
              <a:defRPr sz="1200" b="0" i="0" u="none" strike="noStrike" cap="none">
                <a:solidFill>
                  <a:schemeClr val="dk1"/>
                </a:solidFill>
                <a:latin typeface="Helvetica Neue"/>
                <a:ea typeface="Helvetica Neue"/>
                <a:cs typeface="Helvetica Neue"/>
                <a:sym typeface="Helvetica Neue"/>
              </a:defRPr>
            </a:lvl3pPr>
            <a:lvl4pPr marL="1828800" marR="0" lvl="3" indent="-228600" algn="l" rtl="0">
              <a:spcBef>
                <a:spcPts val="1600"/>
              </a:spcBef>
              <a:spcAft>
                <a:spcPts val="0"/>
              </a:spcAft>
              <a:buClr>
                <a:schemeClr val="dk1"/>
              </a:buClr>
              <a:buSzPts val="1400"/>
              <a:buFont typeface="Arial"/>
              <a:buNone/>
              <a:defRPr sz="1200" b="0" i="0" u="none" strike="noStrike" cap="none">
                <a:solidFill>
                  <a:schemeClr val="dk1"/>
                </a:solidFill>
                <a:latin typeface="Helvetica Neue"/>
                <a:ea typeface="Helvetica Neue"/>
                <a:cs typeface="Helvetica Neue"/>
                <a:sym typeface="Helvetica Neue"/>
              </a:defRPr>
            </a:lvl4pPr>
            <a:lvl5pPr marL="2286000" marR="0" lvl="4" indent="-228600" algn="l" rtl="0">
              <a:spcBef>
                <a:spcPts val="1600"/>
              </a:spcBef>
              <a:spcAft>
                <a:spcPts val="0"/>
              </a:spcAft>
              <a:buClr>
                <a:schemeClr val="dk1"/>
              </a:buClr>
              <a:buSzPts val="1400"/>
              <a:buFont typeface="Arial"/>
              <a:buNone/>
              <a:defRPr sz="1200" b="0" i="0" u="none" strike="noStrike" cap="none">
                <a:solidFill>
                  <a:schemeClr val="dk1"/>
                </a:solidFill>
                <a:latin typeface="Helvetica Neue"/>
                <a:ea typeface="Helvetica Neue"/>
                <a:cs typeface="Helvetica Neue"/>
                <a:sym typeface="Helvetica Neue"/>
              </a:defRPr>
            </a:lvl5pPr>
            <a:lvl6pPr marL="2743200" marR="0" lvl="5" indent="-323850" algn="l" rtl="0">
              <a:spcBef>
                <a:spcPts val="16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6pPr>
            <a:lvl7pPr marL="3200400" marR="0" lvl="6" indent="-323850" algn="l" rtl="0">
              <a:spcBef>
                <a:spcPts val="16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7pPr>
            <a:lvl8pPr marL="3657600" marR="0" lvl="7" indent="-323850" algn="l" rtl="0">
              <a:spcBef>
                <a:spcPts val="16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8pPr>
            <a:lvl9pPr marL="4114800" marR="0" lvl="8" indent="-323850" algn="l" rtl="0">
              <a:spcBef>
                <a:spcPts val="1600"/>
              </a:spcBef>
              <a:spcAft>
                <a:spcPts val="160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358580" y="896570"/>
            <a:ext cx="3943500" cy="3362100"/>
          </a:xfrm>
          <a:prstGeom prst="rect">
            <a:avLst/>
          </a:prstGeom>
          <a:noFill/>
          <a:ln>
            <a:noFill/>
          </a:ln>
        </p:spPr>
        <p:txBody>
          <a:bodyPr spcFirstLastPara="1" wrap="square" lIns="91425" tIns="91425" rIns="91425" bIns="91425" anchor="t" anchorCtr="0"/>
          <a:lstStyle>
            <a:lvl1pPr marL="457200" marR="0" lvl="0" indent="-323850" algn="l" rtl="0">
              <a:spcBef>
                <a:spcPts val="3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1pPr>
            <a:lvl2pPr marL="914400" marR="0" lvl="1" indent="-317500" algn="l" rtl="0">
              <a:spcBef>
                <a:spcPts val="16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Helvetica Neue"/>
                <a:ea typeface="Helvetica Neue"/>
                <a:cs typeface="Helvetica Neue"/>
                <a:sym typeface="Helvetica Neue"/>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Helvetica Neue"/>
                <a:ea typeface="Helvetica Neue"/>
                <a:cs typeface="Helvetica Neue"/>
                <a:sym typeface="Helvetica Neue"/>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Helvetica Neue"/>
                <a:ea typeface="Helvetica Neue"/>
                <a:cs typeface="Helvetica Neue"/>
                <a:sym typeface="Helvetica Neue"/>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Helvetica Neue"/>
                <a:ea typeface="Helvetica Neue"/>
                <a:cs typeface="Helvetica Neue"/>
                <a:sym typeface="Helvetica Neue"/>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Helvetica Neue"/>
                <a:ea typeface="Helvetica Neue"/>
                <a:cs typeface="Helvetica Neue"/>
                <a:sym typeface="Helvetica Neue"/>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Helvetica Neue"/>
                <a:ea typeface="Helvetica Neue"/>
                <a:cs typeface="Helvetica Neue"/>
                <a:sym typeface="Helvetica Neue"/>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Helvetica Neue"/>
                <a:ea typeface="Helvetica Neue"/>
                <a:cs typeface="Helvetica Neue"/>
                <a:sym typeface="Helvetica Neue"/>
              </a:defRPr>
            </a:lvl9pPr>
          </a:lstStyle>
          <a:p>
            <a:endParaRPr/>
          </a:p>
        </p:txBody>
      </p:sp>
      <p:sp>
        <p:nvSpPr>
          <p:cNvPr id="93" name="Shape 93"/>
          <p:cNvSpPr txBox="1">
            <a:spLocks noGrp="1"/>
          </p:cNvSpPr>
          <p:nvPr>
            <p:ph type="body" idx="2"/>
          </p:nvPr>
        </p:nvSpPr>
        <p:spPr>
          <a:xfrm>
            <a:off x="4541701" y="896572"/>
            <a:ext cx="4102800" cy="3362100"/>
          </a:xfrm>
          <a:prstGeom prst="rect">
            <a:avLst/>
          </a:prstGeom>
          <a:noFill/>
          <a:ln>
            <a:noFill/>
          </a:ln>
        </p:spPr>
        <p:txBody>
          <a:bodyPr spcFirstLastPara="1" wrap="square" lIns="91425" tIns="91425" rIns="91425" bIns="91425" anchor="t" anchorCtr="0"/>
          <a:lstStyle>
            <a:lvl1pPr marL="457200" marR="0" lvl="0" indent="-323850" algn="l" rtl="0">
              <a:spcBef>
                <a:spcPts val="3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1pPr>
            <a:lvl2pPr marL="914400" marR="0" lvl="1" indent="-317500" algn="l" rtl="0">
              <a:spcBef>
                <a:spcPts val="16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Helvetica Neue"/>
                <a:ea typeface="Helvetica Neue"/>
                <a:cs typeface="Helvetica Neue"/>
                <a:sym typeface="Helvetica Neue"/>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Helvetica Neue"/>
                <a:ea typeface="Helvetica Neue"/>
                <a:cs typeface="Helvetica Neue"/>
                <a:sym typeface="Helvetica Neue"/>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Helvetica Neue"/>
                <a:ea typeface="Helvetica Neue"/>
                <a:cs typeface="Helvetica Neue"/>
                <a:sym typeface="Helvetica Neue"/>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Helvetica Neue"/>
                <a:ea typeface="Helvetica Neue"/>
                <a:cs typeface="Helvetica Neue"/>
                <a:sym typeface="Helvetica Neue"/>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Helvetica Neue"/>
                <a:ea typeface="Helvetica Neue"/>
                <a:cs typeface="Helvetica Neue"/>
                <a:sym typeface="Helvetica Neue"/>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Helvetica Neue"/>
                <a:ea typeface="Helvetica Neue"/>
                <a:cs typeface="Helvetica Neue"/>
                <a:sym typeface="Helvetica Neue"/>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Helvetica Neue"/>
                <a:ea typeface="Helvetica Neue"/>
                <a:cs typeface="Helvetica Neue"/>
                <a:sym typeface="Helvetica Neue"/>
              </a:defRPr>
            </a:lvl9pPr>
          </a:lstStyle>
          <a:p>
            <a:endParaRPr/>
          </a:p>
        </p:txBody>
      </p:sp>
      <p:sp>
        <p:nvSpPr>
          <p:cNvPr id="94" name="Shape 94"/>
          <p:cNvSpPr txBox="1">
            <a:spLocks noGrp="1"/>
          </p:cNvSpPr>
          <p:nvPr>
            <p:ph type="title"/>
          </p:nvPr>
        </p:nvSpPr>
        <p:spPr>
          <a:xfrm>
            <a:off x="358580" y="198276"/>
            <a:ext cx="7798500" cy="506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2"/>
              </a:buClr>
              <a:buSzPts val="2800"/>
              <a:buFont typeface="Helvetica Neue"/>
              <a:buNone/>
              <a:defRPr sz="2700" b="0" i="0" u="none" strike="noStrike" cap="none">
                <a:solidFill>
                  <a:schemeClr val="dk2"/>
                </a:solidFill>
                <a:latin typeface="Helvetica Neue"/>
                <a:ea typeface="Helvetica Neue"/>
                <a:cs typeface="Helvetica Neue"/>
                <a:sym typeface="Helvetica Neue"/>
              </a:defRPr>
            </a:lvl1pPr>
            <a:lvl2pPr lvl="1" indent="0" rtl="0">
              <a:spcBef>
                <a:spcPts val="0"/>
              </a:spcBef>
              <a:spcAft>
                <a:spcPts val="0"/>
              </a:spcAft>
              <a:buSzPts val="2800"/>
              <a:buNone/>
              <a:defRPr sz="1400"/>
            </a:lvl2pPr>
            <a:lvl3pPr lvl="2" indent="0" rtl="0">
              <a:spcBef>
                <a:spcPts val="0"/>
              </a:spcBef>
              <a:spcAft>
                <a:spcPts val="0"/>
              </a:spcAft>
              <a:buSzPts val="2800"/>
              <a:buNone/>
              <a:defRPr sz="1400"/>
            </a:lvl3pPr>
            <a:lvl4pPr lvl="3" indent="0" rtl="0">
              <a:spcBef>
                <a:spcPts val="0"/>
              </a:spcBef>
              <a:spcAft>
                <a:spcPts val="0"/>
              </a:spcAft>
              <a:buSzPts val="2800"/>
              <a:buNone/>
              <a:defRPr sz="1400"/>
            </a:lvl4pPr>
            <a:lvl5pPr lvl="4" indent="0" rtl="0">
              <a:spcBef>
                <a:spcPts val="0"/>
              </a:spcBef>
              <a:spcAft>
                <a:spcPts val="0"/>
              </a:spcAft>
              <a:buSzPts val="2800"/>
              <a:buNone/>
              <a:defRPr sz="1400"/>
            </a:lvl5pPr>
            <a:lvl6pPr lvl="5" indent="0" rtl="0">
              <a:spcBef>
                <a:spcPts val="0"/>
              </a:spcBef>
              <a:spcAft>
                <a:spcPts val="0"/>
              </a:spcAft>
              <a:buSzPts val="2800"/>
              <a:buNone/>
              <a:defRPr sz="1400"/>
            </a:lvl6pPr>
            <a:lvl7pPr lvl="6" indent="0" rtl="0">
              <a:spcBef>
                <a:spcPts val="0"/>
              </a:spcBef>
              <a:spcAft>
                <a:spcPts val="0"/>
              </a:spcAft>
              <a:buSzPts val="2800"/>
              <a:buNone/>
              <a:defRPr sz="1400"/>
            </a:lvl7pPr>
            <a:lvl8pPr lvl="7" indent="0" rtl="0">
              <a:spcBef>
                <a:spcPts val="0"/>
              </a:spcBef>
              <a:spcAft>
                <a:spcPts val="0"/>
              </a:spcAft>
              <a:buSzPts val="2800"/>
              <a:buNone/>
              <a:defRPr sz="1400"/>
            </a:lvl8pPr>
            <a:lvl9pPr lvl="8" indent="0" rtl="0">
              <a:spcBef>
                <a:spcPts val="0"/>
              </a:spcBef>
              <a:spcAft>
                <a:spcPts val="0"/>
              </a:spcAft>
              <a:buSzPts val="2800"/>
              <a:buNone/>
              <a:defRPr sz="1400"/>
            </a:lvl9pPr>
          </a:lstStyle>
          <a:p>
            <a:endParaRPr/>
          </a:p>
        </p:txBody>
      </p:sp>
      <p:sp>
        <p:nvSpPr>
          <p:cNvPr id="95" name="Shape 95"/>
          <p:cNvSpPr txBox="1">
            <a:spLocks noGrp="1"/>
          </p:cNvSpPr>
          <p:nvPr>
            <p:ph type="sldNum" idx="12"/>
          </p:nvPr>
        </p:nvSpPr>
        <p:spPr>
          <a:xfrm>
            <a:off x="8532103" y="4842860"/>
            <a:ext cx="4587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a:solidFill>
                  <a:srgbClr val="BDBDBD"/>
                </a:solidFill>
                <a:latin typeface="Helvetica Neue"/>
                <a:ea typeface="Helvetica Neue"/>
                <a:cs typeface="Helvetica Neue"/>
                <a:sym typeface="Helvetica Neue"/>
              </a:defRPr>
            </a:lvl1pPr>
            <a:lvl2pPr marL="0" marR="0" lvl="1" indent="0" algn="r" rtl="0">
              <a:spcBef>
                <a:spcPts val="0"/>
              </a:spcBef>
              <a:buNone/>
              <a:defRPr sz="900" b="0" i="0">
                <a:solidFill>
                  <a:srgbClr val="BDBDBD"/>
                </a:solidFill>
                <a:latin typeface="Helvetica Neue"/>
                <a:ea typeface="Helvetica Neue"/>
                <a:cs typeface="Helvetica Neue"/>
                <a:sym typeface="Helvetica Neue"/>
              </a:defRPr>
            </a:lvl2pPr>
            <a:lvl3pPr marL="0" marR="0" lvl="2" indent="0" algn="r" rtl="0">
              <a:spcBef>
                <a:spcPts val="0"/>
              </a:spcBef>
              <a:buNone/>
              <a:defRPr sz="900" b="0" i="0">
                <a:solidFill>
                  <a:srgbClr val="BDBDBD"/>
                </a:solidFill>
                <a:latin typeface="Helvetica Neue"/>
                <a:ea typeface="Helvetica Neue"/>
                <a:cs typeface="Helvetica Neue"/>
                <a:sym typeface="Helvetica Neue"/>
              </a:defRPr>
            </a:lvl3pPr>
            <a:lvl4pPr marL="0" marR="0" lvl="3" indent="0" algn="r" rtl="0">
              <a:spcBef>
                <a:spcPts val="0"/>
              </a:spcBef>
              <a:buNone/>
              <a:defRPr sz="900" b="0" i="0">
                <a:solidFill>
                  <a:srgbClr val="BDBDBD"/>
                </a:solidFill>
                <a:latin typeface="Helvetica Neue"/>
                <a:ea typeface="Helvetica Neue"/>
                <a:cs typeface="Helvetica Neue"/>
                <a:sym typeface="Helvetica Neue"/>
              </a:defRPr>
            </a:lvl4pPr>
            <a:lvl5pPr marL="0" marR="0" lvl="4" indent="0" algn="r" rtl="0">
              <a:spcBef>
                <a:spcPts val="0"/>
              </a:spcBef>
              <a:buNone/>
              <a:defRPr sz="900" b="0" i="0">
                <a:solidFill>
                  <a:srgbClr val="BDBDBD"/>
                </a:solidFill>
                <a:latin typeface="Helvetica Neue"/>
                <a:ea typeface="Helvetica Neue"/>
                <a:cs typeface="Helvetica Neue"/>
                <a:sym typeface="Helvetica Neue"/>
              </a:defRPr>
            </a:lvl5pPr>
            <a:lvl6pPr marL="0" marR="0" lvl="5" indent="0" algn="r" rtl="0">
              <a:spcBef>
                <a:spcPts val="0"/>
              </a:spcBef>
              <a:buNone/>
              <a:defRPr sz="900" b="0" i="0">
                <a:solidFill>
                  <a:srgbClr val="BDBDBD"/>
                </a:solidFill>
                <a:latin typeface="Helvetica Neue"/>
                <a:ea typeface="Helvetica Neue"/>
                <a:cs typeface="Helvetica Neue"/>
                <a:sym typeface="Helvetica Neue"/>
              </a:defRPr>
            </a:lvl6pPr>
            <a:lvl7pPr marL="0" marR="0" lvl="6" indent="0" algn="r" rtl="0">
              <a:spcBef>
                <a:spcPts val="0"/>
              </a:spcBef>
              <a:buNone/>
              <a:defRPr sz="900" b="0" i="0">
                <a:solidFill>
                  <a:srgbClr val="BDBDBD"/>
                </a:solidFill>
                <a:latin typeface="Helvetica Neue"/>
                <a:ea typeface="Helvetica Neue"/>
                <a:cs typeface="Helvetica Neue"/>
                <a:sym typeface="Helvetica Neue"/>
              </a:defRPr>
            </a:lvl7pPr>
            <a:lvl8pPr marL="0" marR="0" lvl="7" indent="0" algn="r" rtl="0">
              <a:spcBef>
                <a:spcPts val="0"/>
              </a:spcBef>
              <a:buNone/>
              <a:defRPr sz="900" b="0" i="0">
                <a:solidFill>
                  <a:srgbClr val="BDBDBD"/>
                </a:solidFill>
                <a:latin typeface="Helvetica Neue"/>
                <a:ea typeface="Helvetica Neue"/>
                <a:cs typeface="Helvetica Neue"/>
                <a:sym typeface="Helvetica Neue"/>
              </a:defRPr>
            </a:lvl8pPr>
            <a:lvl9pPr marL="0" marR="0" lvl="8" indent="0" algn="r" rtl="0">
              <a:spcBef>
                <a:spcPts val="0"/>
              </a:spcBef>
              <a:buNone/>
              <a:defRPr sz="900" b="0" i="0">
                <a:solidFill>
                  <a:srgbClr val="BDBDBD"/>
                </a:solidFill>
                <a:latin typeface="Helvetica Neue"/>
                <a:ea typeface="Helvetica Neue"/>
                <a:cs typeface="Helvetica Neue"/>
                <a:sym typeface="Helvetica Neue"/>
              </a:defRPr>
            </a:lvl9pPr>
          </a:lstStyle>
          <a:p>
            <a:pPr marL="0" lvl="0" indent="0">
              <a:spcBef>
                <a:spcPts val="0"/>
              </a:spcBef>
              <a:spcAft>
                <a:spcPts val="0"/>
              </a:spcAft>
              <a:buNone/>
            </a:pPr>
            <a:fld id="{00000000-1234-1234-1234-123412341234}" type="slidenum">
              <a:rPr lang="en-US"/>
              <a:t>‹#›</a:t>
            </a:fld>
            <a:endParaRPr dirty="0"/>
          </a:p>
        </p:txBody>
      </p:sp>
      <p:sp>
        <p:nvSpPr>
          <p:cNvPr id="96" name="Shape 96"/>
          <p:cNvSpPr txBox="1">
            <a:spLocks noGrp="1"/>
          </p:cNvSpPr>
          <p:nvPr>
            <p:ph type="ftr" idx="11"/>
          </p:nvPr>
        </p:nvSpPr>
        <p:spPr>
          <a:xfrm>
            <a:off x="5556930" y="4842860"/>
            <a:ext cx="2895600" cy="273900"/>
          </a:xfrm>
          <a:prstGeom prst="rect">
            <a:avLst/>
          </a:prstGeom>
          <a:noFill/>
          <a:ln>
            <a:noFill/>
          </a:ln>
        </p:spPr>
        <p:txBody>
          <a:bodyPr spcFirstLastPara="1" wrap="square" lIns="68625" tIns="68625" rIns="68625" bIns="68625" anchor="ctr" anchorCtr="0"/>
          <a:lstStyle>
            <a:lvl1pPr marL="0" marR="0" lvl="0" indent="0" algn="r" rtl="0">
              <a:spcBef>
                <a:spcPts val="0"/>
              </a:spcBef>
              <a:spcAft>
                <a:spcPts val="0"/>
              </a:spcAft>
              <a:buSzPts val="1100"/>
              <a:buNone/>
              <a:defRPr sz="700" b="0" i="0">
                <a:solidFill>
                  <a:srgbClr val="BFBFBF"/>
                </a:solidFill>
                <a:latin typeface="Helvetica Neue"/>
                <a:ea typeface="Helvetica Neue"/>
                <a:cs typeface="Helvetica Neue"/>
                <a:sym typeface="Helvetica Neue"/>
              </a:defRPr>
            </a:lvl1pPr>
            <a:lvl2pPr marL="342900" marR="0" lvl="1"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2pPr>
            <a:lvl3pPr marL="685800" marR="0" lvl="2"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3pPr>
            <a:lvl4pPr marL="1028700" marR="0" lvl="3"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4pPr>
            <a:lvl5pPr marL="1371600" marR="0" lvl="4"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5pPr>
            <a:lvl6pPr marL="1714500" marR="0" lvl="5"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6pPr>
            <a:lvl7pPr marL="2057400" marR="0" lvl="6"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7pPr>
            <a:lvl8pPr marL="2400300" marR="0" lvl="7"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8pPr>
            <a:lvl9pPr marL="2743200" marR="0" lvl="8" indent="0" algn="l" rtl="0">
              <a:spcBef>
                <a:spcPts val="0"/>
              </a:spcBef>
              <a:spcAft>
                <a:spcPts val="0"/>
              </a:spcAft>
              <a:buSzPts val="1100"/>
              <a:buNone/>
              <a:defRPr sz="1400" b="0" i="0" u="none" strike="noStrike" cap="none">
                <a:solidFill>
                  <a:schemeClr val="dk1"/>
                </a:solidFill>
                <a:latin typeface="Helvetica Neue"/>
                <a:ea typeface="Helvetica Neue"/>
                <a:cs typeface="Helvetica Neue"/>
                <a:sym typeface="Helvetica Neue"/>
              </a:defRPr>
            </a:lvl9pPr>
          </a:lstStyle>
          <a:p>
            <a:endParaRPr dirty="0"/>
          </a:p>
        </p:txBody>
      </p:sp>
      <p:grpSp>
        <p:nvGrpSpPr>
          <p:cNvPr id="97" name="Shape 97"/>
          <p:cNvGrpSpPr/>
          <p:nvPr/>
        </p:nvGrpSpPr>
        <p:grpSpPr>
          <a:xfrm>
            <a:off x="438746" y="4871992"/>
            <a:ext cx="447825" cy="151510"/>
            <a:chOff x="-6" y="-2"/>
            <a:chExt cx="1194200" cy="404027"/>
          </a:xfrm>
        </p:grpSpPr>
        <p:sp>
          <p:nvSpPr>
            <p:cNvPr id="98" name="Shape 98"/>
            <p:cNvSpPr/>
            <p:nvPr/>
          </p:nvSpPr>
          <p:spPr>
            <a:xfrm>
              <a:off x="531819" y="86925"/>
              <a:ext cx="213000" cy="317100"/>
            </a:xfrm>
            <a:custGeom>
              <a:avLst/>
              <a:gdLst/>
              <a:ahLst/>
              <a:cxnLst/>
              <a:rect l="0" t="0" r="0" b="0"/>
              <a:pathLst>
                <a:path w="120000" h="120000" extrusionOk="0">
                  <a:moveTo>
                    <a:pt x="33663" y="43697"/>
                  </a:moveTo>
                  <a:cubicBezTo>
                    <a:pt x="33529" y="48323"/>
                    <a:pt x="34770" y="52766"/>
                    <a:pt x="37719" y="56919"/>
                  </a:cubicBezTo>
                  <a:cubicBezTo>
                    <a:pt x="41741" y="62591"/>
                    <a:pt x="48350" y="66232"/>
                    <a:pt x="57819" y="66704"/>
                  </a:cubicBezTo>
                  <a:cubicBezTo>
                    <a:pt x="67477" y="67188"/>
                    <a:pt x="75004" y="64406"/>
                    <a:pt x="80289" y="58876"/>
                  </a:cubicBezTo>
                  <a:cubicBezTo>
                    <a:pt x="83616" y="55394"/>
                    <a:pt x="85040" y="51560"/>
                    <a:pt x="85680" y="47515"/>
                  </a:cubicBezTo>
                  <a:cubicBezTo>
                    <a:pt x="86803" y="40432"/>
                    <a:pt x="84806" y="33770"/>
                    <a:pt x="78848" y="27893"/>
                  </a:cubicBezTo>
                  <a:cubicBezTo>
                    <a:pt x="69095" y="18279"/>
                    <a:pt x="50019" y="19286"/>
                    <a:pt x="41413" y="27336"/>
                  </a:cubicBezTo>
                  <a:cubicBezTo>
                    <a:pt x="36066" y="32336"/>
                    <a:pt x="33902" y="37752"/>
                    <a:pt x="33663" y="43697"/>
                  </a:cubicBezTo>
                  <a:close/>
                  <a:moveTo>
                    <a:pt x="85897" y="9261"/>
                  </a:moveTo>
                  <a:cubicBezTo>
                    <a:pt x="86564" y="8465"/>
                    <a:pt x="87093" y="7930"/>
                    <a:pt x="87482" y="7355"/>
                  </a:cubicBezTo>
                  <a:cubicBezTo>
                    <a:pt x="91566" y="1354"/>
                    <a:pt x="100611" y="-68"/>
                    <a:pt x="109101" y="1814"/>
                  </a:cubicBezTo>
                  <a:cubicBezTo>
                    <a:pt x="114592" y="3032"/>
                    <a:pt x="117574" y="5876"/>
                    <a:pt x="118970" y="9409"/>
                  </a:cubicBezTo>
                  <a:cubicBezTo>
                    <a:pt x="119755" y="11395"/>
                    <a:pt x="119944" y="13528"/>
                    <a:pt x="119949" y="15593"/>
                  </a:cubicBezTo>
                  <a:cubicBezTo>
                    <a:pt x="120016" y="36597"/>
                    <a:pt x="120000" y="57602"/>
                    <a:pt x="119988" y="78606"/>
                  </a:cubicBezTo>
                  <a:cubicBezTo>
                    <a:pt x="119983" y="84357"/>
                    <a:pt x="118926" y="90035"/>
                    <a:pt x="116016" y="95451"/>
                  </a:cubicBezTo>
                  <a:cubicBezTo>
                    <a:pt x="109335" y="107893"/>
                    <a:pt x="95493" y="115113"/>
                    <a:pt x="76934" y="118207"/>
                  </a:cubicBezTo>
                  <a:cubicBezTo>
                    <a:pt x="55504" y="121780"/>
                    <a:pt x="34636" y="119886"/>
                    <a:pt x="14709" y="113645"/>
                  </a:cubicBezTo>
                  <a:cubicBezTo>
                    <a:pt x="9034" y="111870"/>
                    <a:pt x="4033" y="109401"/>
                    <a:pt x="2286" y="104923"/>
                  </a:cubicBezTo>
                  <a:cubicBezTo>
                    <a:pt x="-44" y="98944"/>
                    <a:pt x="8600" y="92066"/>
                    <a:pt x="17613" y="93158"/>
                  </a:cubicBezTo>
                  <a:cubicBezTo>
                    <a:pt x="22870" y="93796"/>
                    <a:pt x="28033" y="95036"/>
                    <a:pt x="33040" y="96339"/>
                  </a:cubicBezTo>
                  <a:cubicBezTo>
                    <a:pt x="41796" y="98626"/>
                    <a:pt x="50720" y="100196"/>
                    <a:pt x="60166" y="99815"/>
                  </a:cubicBezTo>
                  <a:cubicBezTo>
                    <a:pt x="69808" y="99416"/>
                    <a:pt x="77707" y="96834"/>
                    <a:pt x="82737" y="91008"/>
                  </a:cubicBezTo>
                  <a:cubicBezTo>
                    <a:pt x="85379" y="87953"/>
                    <a:pt x="86242" y="83669"/>
                    <a:pt x="85123" y="78469"/>
                  </a:cubicBezTo>
                  <a:cubicBezTo>
                    <a:pt x="81874" y="80119"/>
                    <a:pt x="78748" y="81803"/>
                    <a:pt x="75482" y="83356"/>
                  </a:cubicBezTo>
                  <a:cubicBezTo>
                    <a:pt x="70114" y="85905"/>
                    <a:pt x="63983" y="86798"/>
                    <a:pt x="57524" y="87327"/>
                  </a:cubicBezTo>
                  <a:cubicBezTo>
                    <a:pt x="51248" y="87845"/>
                    <a:pt x="45240" y="87424"/>
                    <a:pt x="39159" y="86519"/>
                  </a:cubicBezTo>
                  <a:cubicBezTo>
                    <a:pt x="25335" y="84471"/>
                    <a:pt x="15794" y="78708"/>
                    <a:pt x="9057" y="70698"/>
                  </a:cubicBezTo>
                  <a:cubicBezTo>
                    <a:pt x="3154" y="63683"/>
                    <a:pt x="272" y="56048"/>
                    <a:pt x="61" y="47970"/>
                  </a:cubicBezTo>
                  <a:cubicBezTo>
                    <a:pt x="-100" y="41848"/>
                    <a:pt x="-150" y="35721"/>
                    <a:pt x="2547" y="29788"/>
                  </a:cubicBezTo>
                  <a:cubicBezTo>
                    <a:pt x="8105" y="17573"/>
                    <a:pt x="17941" y="7634"/>
                    <a:pt x="36255" y="2622"/>
                  </a:cubicBezTo>
                  <a:cubicBezTo>
                    <a:pt x="49880" y="-1103"/>
                    <a:pt x="63477" y="-1080"/>
                    <a:pt x="76389" y="4153"/>
                  </a:cubicBezTo>
                  <a:cubicBezTo>
                    <a:pt x="79643" y="5472"/>
                    <a:pt x="82392" y="7350"/>
                    <a:pt x="85897" y="9261"/>
                  </a:cubicBezTo>
                  <a:close/>
                </a:path>
              </a:pathLst>
            </a:custGeom>
            <a:solidFill>
              <a:srgbClr val="6F6F6F"/>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99" name="Shape 99"/>
            <p:cNvSpPr/>
            <p:nvPr/>
          </p:nvSpPr>
          <p:spPr>
            <a:xfrm>
              <a:off x="229698" y="86915"/>
              <a:ext cx="214200" cy="316800"/>
            </a:xfrm>
            <a:custGeom>
              <a:avLst/>
              <a:gdLst/>
              <a:ahLst/>
              <a:cxnLst/>
              <a:rect l="0" t="0" r="0" b="0"/>
              <a:pathLst>
                <a:path w="120000" h="120000" extrusionOk="0">
                  <a:moveTo>
                    <a:pt x="85678" y="44531"/>
                  </a:moveTo>
                  <a:cubicBezTo>
                    <a:pt x="86097" y="37894"/>
                    <a:pt x="83440" y="32087"/>
                    <a:pt x="78505" y="27480"/>
                  </a:cubicBezTo>
                  <a:cubicBezTo>
                    <a:pt x="70473" y="19979"/>
                    <a:pt x="57139" y="19827"/>
                    <a:pt x="48011" y="23171"/>
                  </a:cubicBezTo>
                  <a:cubicBezTo>
                    <a:pt x="42878" y="25051"/>
                    <a:pt x="39351" y="28271"/>
                    <a:pt x="37119" y="32036"/>
                  </a:cubicBezTo>
                  <a:cubicBezTo>
                    <a:pt x="34016" y="37271"/>
                    <a:pt x="33428" y="42747"/>
                    <a:pt x="34643" y="48184"/>
                  </a:cubicBezTo>
                  <a:cubicBezTo>
                    <a:pt x="35756" y="53183"/>
                    <a:pt x="38000" y="58025"/>
                    <a:pt x="43534" y="61873"/>
                  </a:cubicBezTo>
                  <a:cubicBezTo>
                    <a:pt x="52736" y="68281"/>
                    <a:pt x="67353" y="68359"/>
                    <a:pt x="76318" y="61913"/>
                  </a:cubicBezTo>
                  <a:cubicBezTo>
                    <a:pt x="83163" y="56998"/>
                    <a:pt x="85921" y="51056"/>
                    <a:pt x="85678" y="44531"/>
                  </a:cubicBezTo>
                  <a:close/>
                  <a:moveTo>
                    <a:pt x="34569" y="80663"/>
                  </a:moveTo>
                  <a:cubicBezTo>
                    <a:pt x="34445" y="82128"/>
                    <a:pt x="34276" y="83233"/>
                    <a:pt x="34276" y="84333"/>
                  </a:cubicBezTo>
                  <a:cubicBezTo>
                    <a:pt x="34253" y="91784"/>
                    <a:pt x="34451" y="99235"/>
                    <a:pt x="34162" y="106680"/>
                  </a:cubicBezTo>
                  <a:cubicBezTo>
                    <a:pt x="34072" y="109081"/>
                    <a:pt x="33230" y="111606"/>
                    <a:pt x="31845" y="113822"/>
                  </a:cubicBezTo>
                  <a:cubicBezTo>
                    <a:pt x="28957" y="118440"/>
                    <a:pt x="22767" y="120471"/>
                    <a:pt x="14803" y="119910"/>
                  </a:cubicBezTo>
                  <a:cubicBezTo>
                    <a:pt x="7947" y="119422"/>
                    <a:pt x="2362" y="115994"/>
                    <a:pt x="1073" y="111202"/>
                  </a:cubicBezTo>
                  <a:cubicBezTo>
                    <a:pt x="423" y="108784"/>
                    <a:pt x="45" y="106298"/>
                    <a:pt x="39" y="103841"/>
                  </a:cubicBezTo>
                  <a:cubicBezTo>
                    <a:pt x="-16" y="74699"/>
                    <a:pt x="-28" y="45558"/>
                    <a:pt x="107" y="16416"/>
                  </a:cubicBezTo>
                  <a:cubicBezTo>
                    <a:pt x="118" y="13594"/>
                    <a:pt x="469" y="10592"/>
                    <a:pt x="1904" y="7989"/>
                  </a:cubicBezTo>
                  <a:cubicBezTo>
                    <a:pt x="4126" y="3983"/>
                    <a:pt x="8795" y="1481"/>
                    <a:pt x="15402" y="1049"/>
                  </a:cubicBezTo>
                  <a:cubicBezTo>
                    <a:pt x="22338" y="600"/>
                    <a:pt x="27917" y="2188"/>
                    <a:pt x="31760" y="6205"/>
                  </a:cubicBezTo>
                  <a:cubicBezTo>
                    <a:pt x="32580" y="7058"/>
                    <a:pt x="33122" y="8034"/>
                    <a:pt x="33982" y="9218"/>
                  </a:cubicBezTo>
                  <a:cubicBezTo>
                    <a:pt x="35084" y="8640"/>
                    <a:pt x="36016" y="8242"/>
                    <a:pt x="36780" y="7731"/>
                  </a:cubicBezTo>
                  <a:cubicBezTo>
                    <a:pt x="43455" y="3265"/>
                    <a:pt x="51442" y="763"/>
                    <a:pt x="60802" y="173"/>
                  </a:cubicBezTo>
                  <a:cubicBezTo>
                    <a:pt x="74967" y="-718"/>
                    <a:pt x="87577" y="1812"/>
                    <a:pt x="98311" y="8118"/>
                  </a:cubicBezTo>
                  <a:cubicBezTo>
                    <a:pt x="106338" y="12837"/>
                    <a:pt x="111662" y="18913"/>
                    <a:pt x="115054" y="25623"/>
                  </a:cubicBezTo>
                  <a:cubicBezTo>
                    <a:pt x="121141" y="37669"/>
                    <a:pt x="122063" y="49934"/>
                    <a:pt x="115274" y="61969"/>
                  </a:cubicBezTo>
                  <a:cubicBezTo>
                    <a:pt x="108491" y="73998"/>
                    <a:pt x="96678" y="82863"/>
                    <a:pt x="77731" y="86555"/>
                  </a:cubicBezTo>
                  <a:cubicBezTo>
                    <a:pt x="65878" y="88861"/>
                    <a:pt x="54477" y="87918"/>
                    <a:pt x="43551" y="84181"/>
                  </a:cubicBezTo>
                  <a:cubicBezTo>
                    <a:pt x="40691" y="83205"/>
                    <a:pt x="37989" y="82010"/>
                    <a:pt x="34569" y="80663"/>
                  </a:cubicBezTo>
                  <a:close/>
                </a:path>
              </a:pathLst>
            </a:custGeom>
            <a:solidFill>
              <a:srgbClr val="FD2A00"/>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00" name="Shape 100"/>
            <p:cNvSpPr/>
            <p:nvPr/>
          </p:nvSpPr>
          <p:spPr>
            <a:xfrm>
              <a:off x="-6" y="86923"/>
              <a:ext cx="213900" cy="232200"/>
            </a:xfrm>
            <a:custGeom>
              <a:avLst/>
              <a:gdLst/>
              <a:ahLst/>
              <a:cxnLst/>
              <a:rect l="0" t="0" r="0" b="0"/>
              <a:pathLst>
                <a:path w="120000" h="120000" extrusionOk="0">
                  <a:moveTo>
                    <a:pt x="34208" y="56341"/>
                  </a:moveTo>
                  <a:cubicBezTo>
                    <a:pt x="34214" y="72659"/>
                    <a:pt x="37771" y="79526"/>
                    <a:pt x="44920" y="85652"/>
                  </a:cubicBezTo>
                  <a:cubicBezTo>
                    <a:pt x="54409" y="93785"/>
                    <a:pt x="70221" y="92627"/>
                    <a:pt x="77839" y="83536"/>
                  </a:cubicBezTo>
                  <a:cubicBezTo>
                    <a:pt x="88890" y="70360"/>
                    <a:pt x="89093" y="51316"/>
                    <a:pt x="78953" y="37775"/>
                  </a:cubicBezTo>
                  <a:cubicBezTo>
                    <a:pt x="70538" y="26533"/>
                    <a:pt x="52594" y="25877"/>
                    <a:pt x="42963" y="36098"/>
                  </a:cubicBezTo>
                  <a:cubicBezTo>
                    <a:pt x="36499" y="42960"/>
                    <a:pt x="34316" y="50922"/>
                    <a:pt x="34208" y="56341"/>
                  </a:cubicBezTo>
                  <a:close/>
                  <a:moveTo>
                    <a:pt x="87238" y="105626"/>
                  </a:moveTo>
                  <a:cubicBezTo>
                    <a:pt x="81990" y="111798"/>
                    <a:pt x="75882" y="115459"/>
                    <a:pt x="68892" y="117781"/>
                  </a:cubicBezTo>
                  <a:cubicBezTo>
                    <a:pt x="56734" y="121813"/>
                    <a:pt x="44863" y="120005"/>
                    <a:pt x="33564" y="115186"/>
                  </a:cubicBezTo>
                  <a:cubicBezTo>
                    <a:pt x="16490" y="107902"/>
                    <a:pt x="6707" y="94601"/>
                    <a:pt x="2493" y="78414"/>
                  </a:cubicBezTo>
                  <a:cubicBezTo>
                    <a:pt x="-2109" y="60704"/>
                    <a:pt x="-633" y="42925"/>
                    <a:pt x="9331" y="26704"/>
                  </a:cubicBezTo>
                  <a:cubicBezTo>
                    <a:pt x="17542" y="13335"/>
                    <a:pt x="29684" y="3855"/>
                    <a:pt x="46447" y="906"/>
                  </a:cubicBezTo>
                  <a:cubicBezTo>
                    <a:pt x="59442" y="-1385"/>
                    <a:pt x="71839" y="490"/>
                    <a:pt x="82341" y="8726"/>
                  </a:cubicBezTo>
                  <a:cubicBezTo>
                    <a:pt x="83919" y="9964"/>
                    <a:pt x="85231" y="11498"/>
                    <a:pt x="87103" y="13318"/>
                  </a:cubicBezTo>
                  <a:cubicBezTo>
                    <a:pt x="88714" y="8863"/>
                    <a:pt x="91350" y="5669"/>
                    <a:pt x="95433" y="3445"/>
                  </a:cubicBezTo>
                  <a:cubicBezTo>
                    <a:pt x="103339" y="-866"/>
                    <a:pt x="114039" y="1346"/>
                    <a:pt x="117856" y="8692"/>
                  </a:cubicBezTo>
                  <a:cubicBezTo>
                    <a:pt x="119293" y="11458"/>
                    <a:pt x="119869" y="14846"/>
                    <a:pt x="119886" y="17955"/>
                  </a:cubicBezTo>
                  <a:cubicBezTo>
                    <a:pt x="120033" y="45931"/>
                    <a:pt x="120045" y="73908"/>
                    <a:pt x="119875" y="101885"/>
                  </a:cubicBezTo>
                  <a:cubicBezTo>
                    <a:pt x="119847" y="106442"/>
                    <a:pt x="119146" y="111016"/>
                    <a:pt x="115170" y="114615"/>
                  </a:cubicBezTo>
                  <a:cubicBezTo>
                    <a:pt x="107677" y="121397"/>
                    <a:pt x="93578" y="119269"/>
                    <a:pt x="89206" y="110509"/>
                  </a:cubicBezTo>
                  <a:cubicBezTo>
                    <a:pt x="88567" y="109231"/>
                    <a:pt x="88132" y="107873"/>
                    <a:pt x="87238" y="105626"/>
                  </a:cubicBezTo>
                  <a:close/>
                </a:path>
              </a:pathLst>
            </a:custGeom>
            <a:solidFill>
              <a:srgbClr val="FD2A00"/>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01" name="Shape 101"/>
            <p:cNvSpPr/>
            <p:nvPr/>
          </p:nvSpPr>
          <p:spPr>
            <a:xfrm>
              <a:off x="978794" y="86917"/>
              <a:ext cx="215400" cy="231600"/>
            </a:xfrm>
            <a:custGeom>
              <a:avLst/>
              <a:gdLst/>
              <a:ahLst/>
              <a:cxnLst/>
              <a:rect l="0" t="0" r="0" b="0"/>
              <a:pathLst>
                <a:path w="120000" h="120000" extrusionOk="0">
                  <a:moveTo>
                    <a:pt x="85397" y="48998"/>
                  </a:moveTo>
                  <a:cubicBezTo>
                    <a:pt x="85381" y="37791"/>
                    <a:pt x="74934" y="25543"/>
                    <a:pt x="59520" y="26234"/>
                  </a:cubicBezTo>
                  <a:cubicBezTo>
                    <a:pt x="45939" y="26838"/>
                    <a:pt x="34075" y="37106"/>
                    <a:pt x="34400" y="48998"/>
                  </a:cubicBezTo>
                  <a:cubicBezTo>
                    <a:pt x="51395" y="48998"/>
                    <a:pt x="68396" y="48998"/>
                    <a:pt x="85397" y="48998"/>
                  </a:cubicBezTo>
                  <a:close/>
                  <a:moveTo>
                    <a:pt x="34394" y="70489"/>
                  </a:moveTo>
                  <a:cubicBezTo>
                    <a:pt x="36043" y="78628"/>
                    <a:pt x="40074" y="84424"/>
                    <a:pt x="47156" y="88096"/>
                  </a:cubicBezTo>
                  <a:cubicBezTo>
                    <a:pt x="58320" y="93886"/>
                    <a:pt x="69888" y="93639"/>
                    <a:pt x="81366" y="88988"/>
                  </a:cubicBezTo>
                  <a:cubicBezTo>
                    <a:pt x="86620" y="86864"/>
                    <a:pt x="91582" y="84124"/>
                    <a:pt x="96640" y="81592"/>
                  </a:cubicBezTo>
                  <a:cubicBezTo>
                    <a:pt x="107664" y="76078"/>
                    <a:pt x="118121" y="86444"/>
                    <a:pt x="116826" y="94536"/>
                  </a:cubicBezTo>
                  <a:cubicBezTo>
                    <a:pt x="116231" y="98255"/>
                    <a:pt x="114230" y="101161"/>
                    <a:pt x="111493" y="103769"/>
                  </a:cubicBezTo>
                  <a:cubicBezTo>
                    <a:pt x="105864" y="109121"/>
                    <a:pt x="98793" y="112298"/>
                    <a:pt x="91408" y="114814"/>
                  </a:cubicBezTo>
                  <a:cubicBezTo>
                    <a:pt x="74379" y="120627"/>
                    <a:pt x="56930" y="122152"/>
                    <a:pt x="39699" y="116293"/>
                  </a:cubicBezTo>
                  <a:cubicBezTo>
                    <a:pt x="18391" y="109041"/>
                    <a:pt x="5943" y="94358"/>
                    <a:pt x="1513" y="73741"/>
                  </a:cubicBezTo>
                  <a:cubicBezTo>
                    <a:pt x="-1014" y="61971"/>
                    <a:pt x="-487" y="50316"/>
                    <a:pt x="3913" y="39034"/>
                  </a:cubicBezTo>
                  <a:cubicBezTo>
                    <a:pt x="11848" y="18700"/>
                    <a:pt x="26438" y="5082"/>
                    <a:pt x="49977" y="966"/>
                  </a:cubicBezTo>
                  <a:cubicBezTo>
                    <a:pt x="67937" y="-2169"/>
                    <a:pt x="83564" y="2434"/>
                    <a:pt x="97346" y="13307"/>
                  </a:cubicBezTo>
                  <a:cubicBezTo>
                    <a:pt x="110557" y="23724"/>
                    <a:pt x="117527" y="37152"/>
                    <a:pt x="119887" y="52877"/>
                  </a:cubicBezTo>
                  <a:cubicBezTo>
                    <a:pt x="119966" y="53406"/>
                    <a:pt x="119988" y="53947"/>
                    <a:pt x="119994" y="54483"/>
                  </a:cubicBezTo>
                  <a:cubicBezTo>
                    <a:pt x="120100" y="65493"/>
                    <a:pt x="116220" y="70489"/>
                    <a:pt x="103912" y="70495"/>
                  </a:cubicBezTo>
                  <a:cubicBezTo>
                    <a:pt x="82392" y="70501"/>
                    <a:pt x="60871" y="70489"/>
                    <a:pt x="39357" y="70489"/>
                  </a:cubicBezTo>
                  <a:cubicBezTo>
                    <a:pt x="38039" y="70489"/>
                    <a:pt x="36721" y="70489"/>
                    <a:pt x="34394" y="70489"/>
                  </a:cubicBezTo>
                  <a:close/>
                </a:path>
              </a:pathLst>
            </a:custGeom>
            <a:solidFill>
              <a:srgbClr val="6F6F6F"/>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02" name="Shape 102"/>
            <p:cNvSpPr/>
            <p:nvPr/>
          </p:nvSpPr>
          <p:spPr>
            <a:xfrm>
              <a:off x="753242" y="86923"/>
              <a:ext cx="214200" cy="231300"/>
            </a:xfrm>
            <a:custGeom>
              <a:avLst/>
              <a:gdLst/>
              <a:ahLst/>
              <a:cxnLst/>
              <a:rect l="0" t="0" r="0" b="0"/>
              <a:pathLst>
                <a:path w="120000" h="120000" extrusionOk="0">
                  <a:moveTo>
                    <a:pt x="34368" y="49811"/>
                  </a:moveTo>
                  <a:cubicBezTo>
                    <a:pt x="51613" y="49834"/>
                    <a:pt x="68836" y="49811"/>
                    <a:pt x="86065" y="49817"/>
                  </a:cubicBezTo>
                  <a:cubicBezTo>
                    <a:pt x="85998" y="37257"/>
                    <a:pt x="75343" y="26777"/>
                    <a:pt x="61718" y="26120"/>
                  </a:cubicBezTo>
                  <a:cubicBezTo>
                    <a:pt x="47709" y="25445"/>
                    <a:pt x="34946" y="36062"/>
                    <a:pt x="34368" y="49811"/>
                  </a:cubicBezTo>
                  <a:close/>
                  <a:moveTo>
                    <a:pt x="34785" y="70297"/>
                  </a:moveTo>
                  <a:cubicBezTo>
                    <a:pt x="35324" y="72628"/>
                    <a:pt x="35475" y="74371"/>
                    <a:pt x="36131" y="75937"/>
                  </a:cubicBezTo>
                  <a:cubicBezTo>
                    <a:pt x="39857" y="84817"/>
                    <a:pt x="46986" y="89674"/>
                    <a:pt x="56958" y="91828"/>
                  </a:cubicBezTo>
                  <a:cubicBezTo>
                    <a:pt x="69148" y="94462"/>
                    <a:pt x="79653" y="90880"/>
                    <a:pt x="89974" y="85600"/>
                  </a:cubicBezTo>
                  <a:cubicBezTo>
                    <a:pt x="93489" y="83811"/>
                    <a:pt x="97115" y="82120"/>
                    <a:pt x="100869" y="80845"/>
                  </a:cubicBezTo>
                  <a:cubicBezTo>
                    <a:pt x="106035" y="79097"/>
                    <a:pt x="110423" y="81085"/>
                    <a:pt x="113710" y="84657"/>
                  </a:cubicBezTo>
                  <a:cubicBezTo>
                    <a:pt x="117247" y="88497"/>
                    <a:pt x="118943" y="93011"/>
                    <a:pt x="116590" y="98074"/>
                  </a:cubicBezTo>
                  <a:cubicBezTo>
                    <a:pt x="114438" y="102697"/>
                    <a:pt x="110534" y="106045"/>
                    <a:pt x="106147" y="108588"/>
                  </a:cubicBezTo>
                  <a:cubicBezTo>
                    <a:pt x="94729" y="115217"/>
                    <a:pt x="82272" y="118977"/>
                    <a:pt x="68703" y="119805"/>
                  </a:cubicBezTo>
                  <a:cubicBezTo>
                    <a:pt x="58581" y="120422"/>
                    <a:pt x="48771" y="119685"/>
                    <a:pt x="39273" y="116360"/>
                  </a:cubicBezTo>
                  <a:cubicBezTo>
                    <a:pt x="23101" y="110691"/>
                    <a:pt x="11867" y="100394"/>
                    <a:pt x="5216" y="85565"/>
                  </a:cubicBezTo>
                  <a:cubicBezTo>
                    <a:pt x="1751" y="77834"/>
                    <a:pt x="0" y="69742"/>
                    <a:pt x="0" y="61605"/>
                  </a:cubicBezTo>
                  <a:cubicBezTo>
                    <a:pt x="0" y="37525"/>
                    <a:pt x="13235" y="12520"/>
                    <a:pt x="40574" y="3434"/>
                  </a:cubicBezTo>
                  <a:cubicBezTo>
                    <a:pt x="59955" y="-3005"/>
                    <a:pt x="78207" y="-314"/>
                    <a:pt x="94713" y="10937"/>
                  </a:cubicBezTo>
                  <a:cubicBezTo>
                    <a:pt x="107604" y="19725"/>
                    <a:pt x="115823" y="31657"/>
                    <a:pt x="119049" y="46200"/>
                  </a:cubicBezTo>
                  <a:cubicBezTo>
                    <a:pt x="120122" y="51022"/>
                    <a:pt x="120111" y="56154"/>
                    <a:pt x="119860" y="61108"/>
                  </a:cubicBezTo>
                  <a:cubicBezTo>
                    <a:pt x="119594" y="66365"/>
                    <a:pt x="115289" y="69834"/>
                    <a:pt x="109650" y="70194"/>
                  </a:cubicBezTo>
                  <a:cubicBezTo>
                    <a:pt x="107720" y="70320"/>
                    <a:pt x="105785" y="70302"/>
                    <a:pt x="103855" y="70302"/>
                  </a:cubicBezTo>
                  <a:cubicBezTo>
                    <a:pt x="82990" y="70308"/>
                    <a:pt x="62124" y="70302"/>
                    <a:pt x="41258" y="70297"/>
                  </a:cubicBezTo>
                  <a:cubicBezTo>
                    <a:pt x="39373" y="70297"/>
                    <a:pt x="37493" y="70297"/>
                    <a:pt x="34785" y="70297"/>
                  </a:cubicBezTo>
                  <a:close/>
                </a:path>
              </a:pathLst>
            </a:custGeom>
            <a:solidFill>
              <a:srgbClr val="6F6F6F"/>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03" name="Shape 103"/>
            <p:cNvSpPr/>
            <p:nvPr/>
          </p:nvSpPr>
          <p:spPr>
            <a:xfrm>
              <a:off x="457329" y="88986"/>
              <a:ext cx="60000" cy="226500"/>
            </a:xfrm>
            <a:custGeom>
              <a:avLst/>
              <a:gdLst/>
              <a:ahLst/>
              <a:cxnLst/>
              <a:rect l="0" t="0" r="0" b="0"/>
              <a:pathLst>
                <a:path w="120000" h="120000" extrusionOk="0">
                  <a:moveTo>
                    <a:pt x="119910" y="60271"/>
                  </a:moveTo>
                  <a:cubicBezTo>
                    <a:pt x="119910" y="74704"/>
                    <a:pt x="119726" y="89142"/>
                    <a:pt x="120000" y="103575"/>
                  </a:cubicBezTo>
                  <a:cubicBezTo>
                    <a:pt x="120105" y="109290"/>
                    <a:pt x="112656" y="113938"/>
                    <a:pt x="94619" y="117130"/>
                  </a:cubicBezTo>
                  <a:cubicBezTo>
                    <a:pt x="57000" y="123792"/>
                    <a:pt x="6874" y="118510"/>
                    <a:pt x="351" y="104943"/>
                  </a:cubicBezTo>
                  <a:cubicBezTo>
                    <a:pt x="-167" y="103864"/>
                    <a:pt x="44" y="102755"/>
                    <a:pt x="44" y="101658"/>
                  </a:cubicBezTo>
                  <a:cubicBezTo>
                    <a:pt x="44" y="74253"/>
                    <a:pt x="-55" y="46843"/>
                    <a:pt x="256" y="19438"/>
                  </a:cubicBezTo>
                  <a:cubicBezTo>
                    <a:pt x="289" y="16563"/>
                    <a:pt x="1343" y="13578"/>
                    <a:pt x="4415" y="10841"/>
                  </a:cubicBezTo>
                  <a:cubicBezTo>
                    <a:pt x="12718" y="3435"/>
                    <a:pt x="39604" y="-906"/>
                    <a:pt x="68240" y="161"/>
                  </a:cubicBezTo>
                  <a:cubicBezTo>
                    <a:pt x="97251" y="1241"/>
                    <a:pt x="119029" y="7100"/>
                    <a:pt x="119442" y="14779"/>
                  </a:cubicBezTo>
                  <a:cubicBezTo>
                    <a:pt x="120267" y="29939"/>
                    <a:pt x="119687" y="45105"/>
                    <a:pt x="119687" y="60271"/>
                  </a:cubicBezTo>
                  <a:cubicBezTo>
                    <a:pt x="119760" y="60271"/>
                    <a:pt x="119832" y="60271"/>
                    <a:pt x="119910" y="60271"/>
                  </a:cubicBezTo>
                  <a:close/>
                </a:path>
              </a:pathLst>
            </a:custGeom>
            <a:solidFill>
              <a:srgbClr val="FD2A00"/>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sp>
          <p:nvSpPr>
            <p:cNvPr id="104" name="Shape 104"/>
            <p:cNvSpPr/>
            <p:nvPr/>
          </p:nvSpPr>
          <p:spPr>
            <a:xfrm>
              <a:off x="452969" y="-2"/>
              <a:ext cx="67800" cy="67800"/>
            </a:xfrm>
            <a:custGeom>
              <a:avLst/>
              <a:gdLst/>
              <a:ahLst/>
              <a:cxnLst/>
              <a:rect l="0" t="0" r="0" b="0"/>
              <a:pathLst>
                <a:path w="120000" h="120000" extrusionOk="0">
                  <a:moveTo>
                    <a:pt x="102419" y="17574"/>
                  </a:moveTo>
                  <a:cubicBezTo>
                    <a:pt x="125853" y="41002"/>
                    <a:pt x="125853" y="78991"/>
                    <a:pt x="102419" y="102419"/>
                  </a:cubicBezTo>
                  <a:cubicBezTo>
                    <a:pt x="78991" y="125853"/>
                    <a:pt x="41002" y="125853"/>
                    <a:pt x="17574" y="102419"/>
                  </a:cubicBezTo>
                  <a:cubicBezTo>
                    <a:pt x="-5860" y="78991"/>
                    <a:pt x="-5860" y="41002"/>
                    <a:pt x="17574" y="17574"/>
                  </a:cubicBezTo>
                  <a:cubicBezTo>
                    <a:pt x="41002" y="-5860"/>
                    <a:pt x="78991" y="-5860"/>
                    <a:pt x="102419" y="17574"/>
                  </a:cubicBezTo>
                  <a:close/>
                </a:path>
              </a:pathLst>
            </a:custGeom>
            <a:solidFill>
              <a:srgbClr val="FD2A00"/>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dirty="0">
                <a:solidFill>
                  <a:schemeClr val="dk1"/>
                </a:solidFill>
                <a:latin typeface="Helvetica Neue"/>
                <a:ea typeface="Helvetica Neue"/>
                <a:cs typeface="Helvetica Neue"/>
                <a:sym typeface="Helvetica Neue"/>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Shape 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sz="1400">
                <a:solidFill>
                  <a:schemeClr val="dk2"/>
                </a:solidFill>
              </a:defRPr>
            </a:lvl2pPr>
            <a:lvl3pPr marL="1371600" lvl="2" indent="-317500">
              <a:lnSpc>
                <a:spcPct val="115000"/>
              </a:lnSpc>
              <a:spcBef>
                <a:spcPts val="1600"/>
              </a:spcBef>
              <a:spcAft>
                <a:spcPts val="0"/>
              </a:spcAft>
              <a:buClr>
                <a:schemeClr val="dk2"/>
              </a:buClr>
              <a:buSzPts val="1400"/>
              <a:buChar char="■"/>
              <a:defRPr sz="1400">
                <a:solidFill>
                  <a:schemeClr val="dk2"/>
                </a:solidFill>
              </a:defRPr>
            </a:lvl3pPr>
            <a:lvl4pPr marL="1828800" lvl="3" indent="-317500">
              <a:lnSpc>
                <a:spcPct val="115000"/>
              </a:lnSpc>
              <a:spcBef>
                <a:spcPts val="1600"/>
              </a:spcBef>
              <a:spcAft>
                <a:spcPts val="0"/>
              </a:spcAft>
              <a:buClr>
                <a:schemeClr val="dk2"/>
              </a:buClr>
              <a:buSzPts val="1400"/>
              <a:buChar char="●"/>
              <a:defRPr sz="1400">
                <a:solidFill>
                  <a:schemeClr val="dk2"/>
                </a:solidFill>
              </a:defRPr>
            </a:lvl4pPr>
            <a:lvl5pPr marL="2286000" lvl="4" indent="-317500">
              <a:lnSpc>
                <a:spcPct val="115000"/>
              </a:lnSpc>
              <a:spcBef>
                <a:spcPts val="1600"/>
              </a:spcBef>
              <a:spcAft>
                <a:spcPts val="0"/>
              </a:spcAft>
              <a:buClr>
                <a:schemeClr val="dk2"/>
              </a:buClr>
              <a:buSzPts val="1400"/>
              <a:buChar char="○"/>
              <a:defRPr sz="1400">
                <a:solidFill>
                  <a:schemeClr val="dk2"/>
                </a:solidFill>
              </a:defRPr>
            </a:lvl5pPr>
            <a:lvl6pPr marL="2743200" lvl="5" indent="-317500">
              <a:lnSpc>
                <a:spcPct val="115000"/>
              </a:lnSpc>
              <a:spcBef>
                <a:spcPts val="1600"/>
              </a:spcBef>
              <a:spcAft>
                <a:spcPts val="0"/>
              </a:spcAft>
              <a:buClr>
                <a:schemeClr val="dk2"/>
              </a:buClr>
              <a:buSzPts val="1400"/>
              <a:buChar char="■"/>
              <a:defRPr sz="1400">
                <a:solidFill>
                  <a:schemeClr val="dk2"/>
                </a:solidFill>
              </a:defRPr>
            </a:lvl6pPr>
            <a:lvl7pPr marL="3200400" lvl="6" indent="-317500">
              <a:lnSpc>
                <a:spcPct val="115000"/>
              </a:lnSpc>
              <a:spcBef>
                <a:spcPts val="1600"/>
              </a:spcBef>
              <a:spcAft>
                <a:spcPts val="0"/>
              </a:spcAft>
              <a:buClr>
                <a:schemeClr val="dk2"/>
              </a:buClr>
              <a:buSzPts val="1400"/>
              <a:buChar char="●"/>
              <a:defRPr sz="1400">
                <a:solidFill>
                  <a:schemeClr val="dk2"/>
                </a:solidFill>
              </a:defRPr>
            </a:lvl7pPr>
            <a:lvl8pPr marL="3657600" lvl="7" indent="-317500">
              <a:lnSpc>
                <a:spcPct val="115000"/>
              </a:lnSpc>
              <a:spcBef>
                <a:spcPts val="1600"/>
              </a:spcBef>
              <a:spcAft>
                <a:spcPts val="0"/>
              </a:spcAft>
              <a:buClr>
                <a:schemeClr val="dk2"/>
              </a:buClr>
              <a:buSzPts val="1400"/>
              <a:buChar char="○"/>
              <a:defRPr sz="1400">
                <a:solidFill>
                  <a:schemeClr val="dk2"/>
                </a:solidFill>
              </a:defRPr>
            </a:lvl8pPr>
            <a:lvl9pPr marL="4114800" lvl="8" indent="-31750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2" name="Shape 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marL="0" lvl="0" indent="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52" name="Shape 1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sz="1400">
                <a:solidFill>
                  <a:schemeClr val="dk2"/>
                </a:solidFill>
              </a:defRPr>
            </a:lvl2pPr>
            <a:lvl3pPr marL="1371600" lvl="2" indent="-317500" rtl="0">
              <a:lnSpc>
                <a:spcPct val="115000"/>
              </a:lnSpc>
              <a:spcBef>
                <a:spcPts val="1600"/>
              </a:spcBef>
              <a:spcAft>
                <a:spcPts val="0"/>
              </a:spcAft>
              <a:buClr>
                <a:schemeClr val="dk2"/>
              </a:buClr>
              <a:buSzPts val="1400"/>
              <a:buChar char="■"/>
              <a:defRPr sz="1400">
                <a:solidFill>
                  <a:schemeClr val="dk2"/>
                </a:solidFill>
              </a:defRPr>
            </a:lvl3pPr>
            <a:lvl4pPr marL="1828800" lvl="3" indent="-317500" rtl="0">
              <a:lnSpc>
                <a:spcPct val="115000"/>
              </a:lnSpc>
              <a:spcBef>
                <a:spcPts val="1600"/>
              </a:spcBef>
              <a:spcAft>
                <a:spcPts val="0"/>
              </a:spcAft>
              <a:buClr>
                <a:schemeClr val="dk2"/>
              </a:buClr>
              <a:buSzPts val="1400"/>
              <a:buChar char="●"/>
              <a:defRPr sz="1400">
                <a:solidFill>
                  <a:schemeClr val="dk2"/>
                </a:solidFill>
              </a:defRPr>
            </a:lvl4pPr>
            <a:lvl5pPr marL="2286000" lvl="4" indent="-317500" rtl="0">
              <a:lnSpc>
                <a:spcPct val="115000"/>
              </a:lnSpc>
              <a:spcBef>
                <a:spcPts val="1600"/>
              </a:spcBef>
              <a:spcAft>
                <a:spcPts val="0"/>
              </a:spcAft>
              <a:buClr>
                <a:schemeClr val="dk2"/>
              </a:buClr>
              <a:buSzPts val="1400"/>
              <a:buChar char="○"/>
              <a:defRPr sz="1400">
                <a:solidFill>
                  <a:schemeClr val="dk2"/>
                </a:solidFill>
              </a:defRPr>
            </a:lvl5pPr>
            <a:lvl6pPr marL="2743200" lvl="5" indent="-317500" rtl="0">
              <a:lnSpc>
                <a:spcPct val="115000"/>
              </a:lnSpc>
              <a:spcBef>
                <a:spcPts val="1600"/>
              </a:spcBef>
              <a:spcAft>
                <a:spcPts val="0"/>
              </a:spcAft>
              <a:buClr>
                <a:schemeClr val="dk2"/>
              </a:buClr>
              <a:buSzPts val="1400"/>
              <a:buChar char="■"/>
              <a:defRPr sz="1400">
                <a:solidFill>
                  <a:schemeClr val="dk2"/>
                </a:solidFill>
              </a:defRPr>
            </a:lvl6pPr>
            <a:lvl7pPr marL="3200400" lvl="6" indent="-317500" rtl="0">
              <a:lnSpc>
                <a:spcPct val="115000"/>
              </a:lnSpc>
              <a:spcBef>
                <a:spcPts val="1600"/>
              </a:spcBef>
              <a:spcAft>
                <a:spcPts val="0"/>
              </a:spcAft>
              <a:buClr>
                <a:schemeClr val="dk2"/>
              </a:buClr>
              <a:buSzPts val="1400"/>
              <a:buChar char="●"/>
              <a:defRPr sz="1400">
                <a:solidFill>
                  <a:schemeClr val="dk2"/>
                </a:solidFill>
              </a:defRPr>
            </a:lvl7pPr>
            <a:lvl8pPr marL="3657600" lvl="7" indent="-317500" rtl="0">
              <a:lnSpc>
                <a:spcPct val="115000"/>
              </a:lnSpc>
              <a:spcBef>
                <a:spcPts val="1600"/>
              </a:spcBef>
              <a:spcAft>
                <a:spcPts val="0"/>
              </a:spcAft>
              <a:buClr>
                <a:schemeClr val="dk2"/>
              </a:buClr>
              <a:buSzPts val="1400"/>
              <a:buChar char="○"/>
              <a:defRPr sz="1400">
                <a:solidFill>
                  <a:schemeClr val="dk2"/>
                </a:solidFill>
              </a:defRPr>
            </a:lvl8pPr>
            <a:lvl9pPr marL="4114800" lvl="8" indent="-317500" rtl="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53" name="Shape 1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spcBef>
                <a:spcPts val="0"/>
              </a:spcBef>
              <a:buNone/>
              <a:defRPr sz="1000">
                <a:solidFill>
                  <a:schemeClr val="dk2"/>
                </a:solidFill>
              </a:defRPr>
            </a:lvl1pPr>
            <a:lvl2pPr lvl="1" algn="r" rtl="0">
              <a:spcBef>
                <a:spcPts val="0"/>
              </a:spcBef>
              <a:buNone/>
              <a:defRPr sz="1000">
                <a:solidFill>
                  <a:schemeClr val="dk2"/>
                </a:solidFill>
              </a:defRPr>
            </a:lvl2pPr>
            <a:lvl3pPr lvl="2" algn="r" rtl="0">
              <a:spcBef>
                <a:spcPts val="0"/>
              </a:spcBef>
              <a:buNone/>
              <a:defRPr sz="1000">
                <a:solidFill>
                  <a:schemeClr val="dk2"/>
                </a:solidFill>
              </a:defRPr>
            </a:lvl3pPr>
            <a:lvl4pPr lvl="3" algn="r" rtl="0">
              <a:spcBef>
                <a:spcPts val="0"/>
              </a:spcBef>
              <a:buNone/>
              <a:defRPr sz="1000">
                <a:solidFill>
                  <a:schemeClr val="dk2"/>
                </a:solidFill>
              </a:defRPr>
            </a:lvl4pPr>
            <a:lvl5pPr lvl="4" algn="r" rtl="0">
              <a:spcBef>
                <a:spcPts val="0"/>
              </a:spcBef>
              <a:buNone/>
              <a:defRPr sz="1000">
                <a:solidFill>
                  <a:schemeClr val="dk2"/>
                </a:solidFill>
              </a:defRPr>
            </a:lvl5pPr>
            <a:lvl6pPr lvl="5" algn="r" rtl="0">
              <a:spcBef>
                <a:spcPts val="0"/>
              </a:spcBef>
              <a:buNone/>
              <a:defRPr sz="1000">
                <a:solidFill>
                  <a:schemeClr val="dk2"/>
                </a:solidFill>
              </a:defRPr>
            </a:lvl6pPr>
            <a:lvl7pPr lvl="6" algn="r" rtl="0">
              <a:spcBef>
                <a:spcPts val="0"/>
              </a:spcBef>
              <a:buNone/>
              <a:defRPr sz="1000">
                <a:solidFill>
                  <a:schemeClr val="dk2"/>
                </a:solidFill>
              </a:defRPr>
            </a:lvl7pPr>
            <a:lvl8pPr lvl="7" algn="r" rtl="0">
              <a:spcBef>
                <a:spcPts val="0"/>
              </a:spcBef>
              <a:buNone/>
              <a:defRPr sz="1000">
                <a:solidFill>
                  <a:schemeClr val="dk2"/>
                </a:solidFill>
              </a:defRPr>
            </a:lvl8pPr>
            <a:lvl9pPr lvl="8" algn="r" rtl="0">
              <a:spcBef>
                <a:spcPts val="0"/>
              </a:spcBef>
              <a:buNone/>
              <a:defRPr sz="1000">
                <a:solidFill>
                  <a:schemeClr val="dk2"/>
                </a:solidFill>
              </a:defRPr>
            </a:lvl9pPr>
          </a:lstStyle>
          <a:p>
            <a:pPr marL="0" lvl="0" indent="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p:nvPr/>
        </p:nvSpPr>
        <p:spPr>
          <a:xfrm>
            <a:off x="541000" y="1660300"/>
            <a:ext cx="7434000" cy="176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3800" dirty="0">
                <a:solidFill>
                  <a:srgbClr val="666666"/>
                </a:solidFill>
                <a:latin typeface="Roboto"/>
                <a:ea typeface="Roboto"/>
                <a:cs typeface="Roboto"/>
                <a:sym typeface="Roboto"/>
              </a:rPr>
              <a:t>Edge Fundamentals</a:t>
            </a:r>
            <a:endParaRPr sz="3800" dirty="0">
              <a:solidFill>
                <a:srgbClr val="666666"/>
              </a:solidFill>
              <a:latin typeface="Roboto"/>
              <a:ea typeface="Roboto"/>
              <a:cs typeface="Roboto"/>
              <a:sym typeface="Roboto"/>
            </a:endParaRPr>
          </a:p>
          <a:p>
            <a:pPr marL="0" lvl="0" indent="0" rtl="0">
              <a:spcBef>
                <a:spcPts val="0"/>
              </a:spcBef>
              <a:spcAft>
                <a:spcPts val="0"/>
              </a:spcAft>
              <a:buNone/>
            </a:pPr>
            <a:r>
              <a:rPr lang="en-US" sz="2600" dirty="0">
                <a:solidFill>
                  <a:srgbClr val="999999"/>
                </a:solidFill>
                <a:latin typeface="Roboto"/>
                <a:ea typeface="Roboto"/>
                <a:cs typeface="Roboto"/>
                <a:sym typeface="Roboto"/>
              </a:rPr>
              <a:t>Anatomy of an Edge Proxy</a:t>
            </a:r>
            <a:endParaRPr sz="2600" dirty="0">
              <a:solidFill>
                <a:srgbClr val="999999"/>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body" idx="4294967295"/>
          </p:nvPr>
        </p:nvSpPr>
        <p:spPr>
          <a:xfrm>
            <a:off x="358580" y="896569"/>
            <a:ext cx="3941713" cy="3946200"/>
          </a:xfrm>
          <a:prstGeom prst="rect">
            <a:avLst/>
          </a:prstGeom>
          <a:noFill/>
          <a:ln>
            <a:noFill/>
          </a:ln>
        </p:spPr>
        <p:txBody>
          <a:bodyPr spcFirstLastPara="1" wrap="square" lIns="68575" tIns="34275" rIns="68575" bIns="34275" anchor="t" anchorCtr="0">
            <a:noAutofit/>
          </a:bodyPr>
          <a:lstStyle/>
          <a:p>
            <a:pPr marL="406400" lvl="1" indent="-101600">
              <a:spcBef>
                <a:spcPts val="200"/>
              </a:spcBef>
              <a:spcAft>
                <a:spcPts val="1600"/>
              </a:spcAft>
              <a:buClr>
                <a:schemeClr val="dk1"/>
              </a:buClr>
              <a:buSzPts val="1200"/>
              <a:buNone/>
            </a:pPr>
            <a:r>
              <a:rPr lang="en-US" dirty="0">
                <a:solidFill>
                  <a:srgbClr val="666666"/>
                </a:solidFill>
                <a:latin typeface="Roboto"/>
                <a:ea typeface="Roboto"/>
                <a:cs typeface="Roboto"/>
                <a:sym typeface="Roboto"/>
              </a:rPr>
              <a:t>On the Proxy Endpoint </a:t>
            </a:r>
            <a:r>
              <a:rPr lang="en-US" dirty="0" err="1">
                <a:solidFill>
                  <a:srgbClr val="666666"/>
                </a:solidFill>
                <a:latin typeface="Roboto"/>
                <a:ea typeface="Roboto"/>
                <a:cs typeface="Roboto"/>
                <a:sym typeface="Roboto"/>
              </a:rPr>
              <a:t>Preflow</a:t>
            </a:r>
            <a:r>
              <a:rPr lang="en-US" dirty="0">
                <a:solidFill>
                  <a:srgbClr val="666666"/>
                </a:solidFill>
                <a:latin typeface="Roboto"/>
                <a:ea typeface="Roboto"/>
                <a:cs typeface="Roboto"/>
                <a:sym typeface="Roboto"/>
              </a:rPr>
              <a:t>, which would be the correct order of policies listed below?</a:t>
            </a:r>
          </a:p>
          <a:p>
            <a:pPr marL="533400" lvl="1" indent="-228600">
              <a:spcBef>
                <a:spcPts val="200"/>
              </a:spcBef>
              <a:spcAft>
                <a:spcPts val="1600"/>
              </a:spcAft>
              <a:buClr>
                <a:schemeClr val="dk1"/>
              </a:buClr>
              <a:buSzPts val="1200"/>
              <a:buFont typeface="+mj-lt"/>
              <a:buAutoNum type="alphaLcPeriod"/>
            </a:pPr>
            <a:r>
              <a:rPr lang="en-US" dirty="0">
                <a:solidFill>
                  <a:srgbClr val="666666"/>
                </a:solidFill>
                <a:latin typeface="Roboto"/>
                <a:ea typeface="Roboto"/>
                <a:cs typeface="Roboto"/>
                <a:sym typeface="Roboto"/>
              </a:rPr>
              <a:t>Authorization policy, Message validation, authentication, quota</a:t>
            </a:r>
          </a:p>
          <a:p>
            <a:pPr marL="533400" lvl="1" indent="-228600">
              <a:spcBef>
                <a:spcPts val="200"/>
              </a:spcBef>
              <a:spcAft>
                <a:spcPts val="1600"/>
              </a:spcAft>
              <a:buClr>
                <a:schemeClr val="dk1"/>
              </a:buClr>
              <a:buSzPts val="1200"/>
              <a:buFont typeface="+mj-lt"/>
              <a:buAutoNum type="alphaLcPeriod"/>
            </a:pPr>
            <a:r>
              <a:rPr lang="en-US" dirty="0">
                <a:solidFill>
                  <a:srgbClr val="666666"/>
                </a:solidFill>
                <a:latin typeface="Roboto"/>
                <a:ea typeface="Roboto"/>
                <a:cs typeface="Roboto"/>
                <a:sym typeface="Roboto"/>
              </a:rPr>
              <a:t>Message validation, authentication, Authorization, quota</a:t>
            </a:r>
          </a:p>
          <a:p>
            <a:pPr marL="533400" lvl="1" indent="-228600">
              <a:spcBef>
                <a:spcPts val="200"/>
              </a:spcBef>
              <a:spcAft>
                <a:spcPts val="1600"/>
              </a:spcAft>
              <a:buClr>
                <a:schemeClr val="dk1"/>
              </a:buClr>
              <a:buSzPts val="1200"/>
              <a:buFont typeface="+mj-lt"/>
              <a:buAutoNum type="alphaLcPeriod"/>
            </a:pPr>
            <a:r>
              <a:rPr lang="en-US" dirty="0">
                <a:solidFill>
                  <a:srgbClr val="666666"/>
                </a:solidFill>
                <a:latin typeface="Roboto"/>
                <a:ea typeface="Roboto"/>
                <a:cs typeface="Roboto"/>
                <a:sym typeface="Roboto"/>
              </a:rPr>
              <a:t>Quota, Authorization, Message validation, authentication</a:t>
            </a:r>
          </a:p>
          <a:p>
            <a:pPr marL="533400" lvl="1" indent="-228600">
              <a:spcBef>
                <a:spcPts val="200"/>
              </a:spcBef>
              <a:spcAft>
                <a:spcPts val="1600"/>
              </a:spcAft>
              <a:buClr>
                <a:schemeClr val="dk1"/>
              </a:buClr>
              <a:buSzPts val="1200"/>
              <a:buFont typeface="+mj-lt"/>
              <a:buAutoNum type="alphaLcPeriod"/>
            </a:pPr>
            <a:r>
              <a:rPr lang="en-US" dirty="0">
                <a:solidFill>
                  <a:srgbClr val="666666"/>
                </a:solidFill>
                <a:latin typeface="Roboto"/>
                <a:ea typeface="Roboto"/>
                <a:cs typeface="Roboto"/>
                <a:sym typeface="Roboto"/>
              </a:rPr>
              <a:t>Authorization policy, spike arrest, quota, message validation</a:t>
            </a:r>
          </a:p>
          <a:p>
            <a:pPr marL="533400" lvl="1" indent="-228600">
              <a:spcBef>
                <a:spcPts val="200"/>
              </a:spcBef>
              <a:spcAft>
                <a:spcPts val="1600"/>
              </a:spcAft>
              <a:buClr>
                <a:schemeClr val="dk1"/>
              </a:buClr>
              <a:buSzPts val="1200"/>
              <a:buFont typeface="+mj-lt"/>
              <a:buAutoNum type="alphaLcPeriod"/>
            </a:pPr>
            <a:endParaRPr b="0" i="0" u="none" strike="noStrike" cap="none" dirty="0">
              <a:solidFill>
                <a:srgbClr val="666666"/>
              </a:solidFill>
              <a:latin typeface="Roboto"/>
              <a:ea typeface="Roboto"/>
              <a:cs typeface="Roboto"/>
              <a:sym typeface="Roboto"/>
            </a:endParaRPr>
          </a:p>
        </p:txBody>
      </p:sp>
      <p:sp>
        <p:nvSpPr>
          <p:cNvPr id="512" name="Shape 512"/>
          <p:cNvSpPr txBox="1">
            <a:spLocks noGrp="1"/>
          </p:cNvSpPr>
          <p:nvPr>
            <p:ph type="title" idx="4294967295"/>
          </p:nvPr>
        </p:nvSpPr>
        <p:spPr>
          <a:xfrm>
            <a:off x="360119" y="1784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000" b="0" i="0" u="none" strike="noStrike" cap="none" dirty="0">
                <a:solidFill>
                  <a:srgbClr val="666666"/>
                </a:solidFill>
                <a:latin typeface="Roboto"/>
                <a:ea typeface="Roboto"/>
                <a:cs typeface="Roboto"/>
                <a:sym typeface="Roboto"/>
              </a:rPr>
              <a:t>Quick Knowledge Check</a:t>
            </a:r>
            <a:endParaRPr sz="2000" b="0" i="0" u="none" strike="noStrike" cap="none" dirty="0">
              <a:solidFill>
                <a:srgbClr val="666666"/>
              </a:solidFill>
              <a:latin typeface="Roboto"/>
              <a:ea typeface="Roboto"/>
              <a:cs typeface="Roboto"/>
              <a:sym typeface="Roboto"/>
            </a:endParaRPr>
          </a:p>
        </p:txBody>
      </p:sp>
      <p:sp>
        <p:nvSpPr>
          <p:cNvPr id="2" name="Rectangle 1">
            <a:extLst>
              <a:ext uri="{FF2B5EF4-FFF2-40B4-BE49-F238E27FC236}">
                <a16:creationId xmlns:a16="http://schemas.microsoft.com/office/drawing/2014/main" id="{9CE78746-08FD-4DEE-B4D0-77257B662DB7}"/>
              </a:ext>
            </a:extLst>
          </p:cNvPr>
          <p:cNvSpPr/>
          <p:nvPr/>
        </p:nvSpPr>
        <p:spPr>
          <a:xfrm>
            <a:off x="633216" y="3951098"/>
            <a:ext cx="3626153" cy="591666"/>
          </a:xfrm>
          <a:prstGeom prst="rect">
            <a:avLst/>
          </a:prstGeom>
          <a:noFill/>
          <a:ln>
            <a:solidFill>
              <a:srgbClr val="4285F4"/>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Shape 510">
            <a:extLst>
              <a:ext uri="{FF2B5EF4-FFF2-40B4-BE49-F238E27FC236}">
                <a16:creationId xmlns:a16="http://schemas.microsoft.com/office/drawing/2014/main" id="{B27D8020-61E9-42C9-BC27-1146B2B0938A}"/>
              </a:ext>
            </a:extLst>
          </p:cNvPr>
          <p:cNvSpPr txBox="1">
            <a:spLocks/>
          </p:cNvSpPr>
          <p:nvPr/>
        </p:nvSpPr>
        <p:spPr>
          <a:xfrm>
            <a:off x="4796340" y="896569"/>
            <a:ext cx="3941713" cy="39462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152400">
              <a:spcBef>
                <a:spcPts val="200"/>
              </a:spcBef>
              <a:spcAft>
                <a:spcPts val="1600"/>
              </a:spcAft>
              <a:buClr>
                <a:schemeClr val="dk1"/>
              </a:buClr>
              <a:buSzPts val="1200"/>
              <a:buNone/>
            </a:pPr>
            <a:r>
              <a:rPr lang="en-US" sz="1400" dirty="0">
                <a:solidFill>
                  <a:srgbClr val="666666"/>
                </a:solidFill>
                <a:latin typeface="Roboto"/>
                <a:ea typeface="Roboto"/>
                <a:cs typeface="Roboto"/>
                <a:sym typeface="Roboto"/>
              </a:rPr>
              <a:t>Which policy would make sense for users on mobile devices (for formatting response)?</a:t>
            </a:r>
          </a:p>
          <a:p>
            <a:pPr marL="190500">
              <a:spcBef>
                <a:spcPts val="200"/>
              </a:spcBef>
              <a:spcAft>
                <a:spcPts val="1600"/>
              </a:spcAft>
              <a:buClr>
                <a:schemeClr val="dk1"/>
              </a:buClr>
              <a:buSzPts val="1200"/>
              <a:buFont typeface="+mj-lt"/>
              <a:buAutoNum type="alphaLcPeriod"/>
            </a:pPr>
            <a:r>
              <a:rPr lang="en-US" sz="1400" dirty="0">
                <a:solidFill>
                  <a:srgbClr val="666666"/>
                </a:solidFill>
                <a:latin typeface="Roboto"/>
                <a:ea typeface="Roboto"/>
                <a:cs typeface="Roboto"/>
                <a:sym typeface="Roboto"/>
              </a:rPr>
              <a:t>Caching</a:t>
            </a:r>
          </a:p>
          <a:p>
            <a:pPr marL="190500">
              <a:spcBef>
                <a:spcPts val="200"/>
              </a:spcBef>
              <a:spcAft>
                <a:spcPts val="1600"/>
              </a:spcAft>
              <a:buClr>
                <a:schemeClr val="dk1"/>
              </a:buClr>
              <a:buSzPts val="1200"/>
              <a:buFont typeface="+mj-lt"/>
              <a:buAutoNum type="alphaLcPeriod"/>
            </a:pPr>
            <a:r>
              <a:rPr lang="en-US" sz="1400" dirty="0">
                <a:solidFill>
                  <a:srgbClr val="666666"/>
                </a:solidFill>
                <a:latin typeface="Roboto"/>
                <a:ea typeface="Roboto"/>
                <a:cs typeface="Roboto"/>
                <a:sym typeface="Roboto"/>
              </a:rPr>
              <a:t>Concurrent rate limit</a:t>
            </a:r>
          </a:p>
          <a:p>
            <a:pPr marL="190500">
              <a:spcBef>
                <a:spcPts val="200"/>
              </a:spcBef>
              <a:spcAft>
                <a:spcPts val="1600"/>
              </a:spcAft>
              <a:buClr>
                <a:schemeClr val="dk1"/>
              </a:buClr>
              <a:buSzPts val="1200"/>
              <a:buFont typeface="+mj-lt"/>
              <a:buAutoNum type="alphaLcPeriod"/>
            </a:pPr>
            <a:r>
              <a:rPr lang="en-US" sz="1400" dirty="0">
                <a:solidFill>
                  <a:srgbClr val="666666"/>
                </a:solidFill>
                <a:latin typeface="Roboto"/>
                <a:ea typeface="Roboto"/>
                <a:cs typeface="Roboto"/>
                <a:sym typeface="Roboto"/>
              </a:rPr>
              <a:t>Message validation flow</a:t>
            </a:r>
          </a:p>
          <a:p>
            <a:pPr marL="190500">
              <a:spcBef>
                <a:spcPts val="200"/>
              </a:spcBef>
              <a:spcAft>
                <a:spcPts val="1600"/>
              </a:spcAft>
              <a:buClr>
                <a:schemeClr val="dk1"/>
              </a:buClr>
              <a:buSzPts val="1200"/>
              <a:buFont typeface="+mj-lt"/>
              <a:buAutoNum type="alphaLcPeriod"/>
            </a:pPr>
            <a:r>
              <a:rPr lang="en-US" sz="1400" dirty="0">
                <a:solidFill>
                  <a:srgbClr val="666666"/>
                </a:solidFill>
                <a:latin typeface="Roboto"/>
                <a:ea typeface="Roboto"/>
                <a:cs typeface="Roboto"/>
                <a:sym typeface="Roboto"/>
              </a:rPr>
              <a:t>Xml-to-json</a:t>
            </a:r>
          </a:p>
        </p:txBody>
      </p:sp>
      <p:sp>
        <p:nvSpPr>
          <p:cNvPr id="8" name="Rectangle 7">
            <a:extLst>
              <a:ext uri="{FF2B5EF4-FFF2-40B4-BE49-F238E27FC236}">
                <a16:creationId xmlns:a16="http://schemas.microsoft.com/office/drawing/2014/main" id="{638FF462-3BB1-4776-AE40-B2BC9D19F462}"/>
              </a:ext>
            </a:extLst>
          </p:cNvPr>
          <p:cNvSpPr/>
          <p:nvPr/>
        </p:nvSpPr>
        <p:spPr>
          <a:xfrm>
            <a:off x="4796340" y="3063171"/>
            <a:ext cx="1886428" cy="506101"/>
          </a:xfrm>
          <a:prstGeom prst="rect">
            <a:avLst/>
          </a:prstGeom>
          <a:noFill/>
          <a:ln>
            <a:solidFill>
              <a:srgbClr val="4285F4"/>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6693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txBox="1">
            <a:spLocks noGrp="1"/>
          </p:cNvSpPr>
          <p:nvPr>
            <p:ph type="title" idx="4294967295"/>
          </p:nvPr>
        </p:nvSpPr>
        <p:spPr>
          <a:xfrm>
            <a:off x="358580" y="1982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600" dirty="0">
                <a:solidFill>
                  <a:srgbClr val="666666"/>
                </a:solidFill>
                <a:latin typeface="Roboto"/>
                <a:ea typeface="Roboto"/>
                <a:cs typeface="Roboto"/>
                <a:sym typeface="Roboto"/>
              </a:rPr>
              <a:t>Proxy Endpoint</a:t>
            </a:r>
            <a:endParaRPr sz="2600" b="0" i="0" u="none" strike="noStrike" cap="none" dirty="0">
              <a:solidFill>
                <a:srgbClr val="666666"/>
              </a:solidFill>
              <a:latin typeface="Roboto"/>
              <a:ea typeface="Roboto"/>
              <a:cs typeface="Roboto"/>
              <a:sym typeface="Roboto"/>
            </a:endParaRPr>
          </a:p>
        </p:txBody>
      </p:sp>
      <p:pic>
        <p:nvPicPr>
          <p:cNvPr id="534" name="Shape 534"/>
          <p:cNvPicPr preferRelativeResize="0"/>
          <p:nvPr/>
        </p:nvPicPr>
        <p:blipFill rotWithShape="1">
          <a:blip r:embed="rId3">
            <a:alphaModFix/>
          </a:blip>
          <a:srcRect/>
          <a:stretch/>
        </p:blipFill>
        <p:spPr>
          <a:xfrm>
            <a:off x="4554625" y="364700"/>
            <a:ext cx="4126200" cy="4337100"/>
          </a:xfrm>
          <a:prstGeom prst="rect">
            <a:avLst/>
          </a:prstGeom>
          <a:noFill/>
          <a:ln>
            <a:noFill/>
          </a:ln>
        </p:spPr>
      </p:pic>
      <p:sp>
        <p:nvSpPr>
          <p:cNvPr id="5" name="Parallelogram 4">
            <a:extLst>
              <a:ext uri="{FF2B5EF4-FFF2-40B4-BE49-F238E27FC236}">
                <a16:creationId xmlns:a16="http://schemas.microsoft.com/office/drawing/2014/main" id="{240C5024-008E-44FE-9AC2-7CDED7B91CFE}"/>
              </a:ext>
            </a:extLst>
          </p:cNvPr>
          <p:cNvSpPr/>
          <p:nvPr/>
        </p:nvSpPr>
        <p:spPr>
          <a:xfrm flipH="1">
            <a:off x="1960794" y="1450780"/>
            <a:ext cx="1590518" cy="262701"/>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PreFlow</a:t>
            </a:r>
          </a:p>
        </p:txBody>
      </p:sp>
      <p:sp>
        <p:nvSpPr>
          <p:cNvPr id="9" name="Parallelogram 8">
            <a:extLst>
              <a:ext uri="{FF2B5EF4-FFF2-40B4-BE49-F238E27FC236}">
                <a16:creationId xmlns:a16="http://schemas.microsoft.com/office/drawing/2014/main" id="{C6A4421D-C13B-4B83-A11B-9705EBBF0C0A}"/>
              </a:ext>
            </a:extLst>
          </p:cNvPr>
          <p:cNvSpPr/>
          <p:nvPr/>
        </p:nvSpPr>
        <p:spPr>
          <a:xfrm flipH="1">
            <a:off x="2026468" y="1713901"/>
            <a:ext cx="1590518" cy="262701"/>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Conditional Flows</a:t>
            </a:r>
          </a:p>
        </p:txBody>
      </p:sp>
      <p:sp>
        <p:nvSpPr>
          <p:cNvPr id="10" name="Parallelogram 9">
            <a:extLst>
              <a:ext uri="{FF2B5EF4-FFF2-40B4-BE49-F238E27FC236}">
                <a16:creationId xmlns:a16="http://schemas.microsoft.com/office/drawing/2014/main" id="{ED894D2F-6C50-4F43-BC24-90AFB834E43C}"/>
              </a:ext>
            </a:extLst>
          </p:cNvPr>
          <p:cNvSpPr/>
          <p:nvPr/>
        </p:nvSpPr>
        <p:spPr>
          <a:xfrm flipH="1">
            <a:off x="2098035" y="1977445"/>
            <a:ext cx="1579572" cy="262701"/>
          </a:xfrm>
          <a:prstGeom prst="parallelogram">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PostFlow</a:t>
            </a:r>
          </a:p>
        </p:txBody>
      </p:sp>
      <p:sp>
        <p:nvSpPr>
          <p:cNvPr id="6" name="Arrow: Right 5">
            <a:extLst>
              <a:ext uri="{FF2B5EF4-FFF2-40B4-BE49-F238E27FC236}">
                <a16:creationId xmlns:a16="http://schemas.microsoft.com/office/drawing/2014/main" id="{549086D9-2670-41FB-A383-6F346307FD02}"/>
              </a:ext>
            </a:extLst>
          </p:cNvPr>
          <p:cNvSpPr/>
          <p:nvPr/>
        </p:nvSpPr>
        <p:spPr>
          <a:xfrm>
            <a:off x="822740" y="1450780"/>
            <a:ext cx="1132581" cy="6971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Request</a:t>
            </a:r>
          </a:p>
        </p:txBody>
      </p:sp>
      <p:pic>
        <p:nvPicPr>
          <p:cNvPr id="8" name="Graphic 7" descr="Smart Phone">
            <a:extLst>
              <a:ext uri="{FF2B5EF4-FFF2-40B4-BE49-F238E27FC236}">
                <a16:creationId xmlns:a16="http://schemas.microsoft.com/office/drawing/2014/main" id="{64F1B167-4B37-44A7-839A-5ACAFF65E8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051" y="1877871"/>
            <a:ext cx="914400" cy="914400"/>
          </a:xfrm>
          <a:prstGeom prst="rect">
            <a:avLst/>
          </a:prstGeom>
        </p:spPr>
      </p:pic>
      <p:sp>
        <p:nvSpPr>
          <p:cNvPr id="14" name="Parallelogram 13">
            <a:extLst>
              <a:ext uri="{FF2B5EF4-FFF2-40B4-BE49-F238E27FC236}">
                <a16:creationId xmlns:a16="http://schemas.microsoft.com/office/drawing/2014/main" id="{7123714F-7B4F-4B64-9A45-2FFA186FAD40}"/>
              </a:ext>
            </a:extLst>
          </p:cNvPr>
          <p:cNvSpPr/>
          <p:nvPr/>
        </p:nvSpPr>
        <p:spPr>
          <a:xfrm>
            <a:off x="2067822" y="2443043"/>
            <a:ext cx="1609786" cy="262701"/>
          </a:xfrm>
          <a:prstGeom prst="parallelogram">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PreFlow</a:t>
            </a:r>
          </a:p>
        </p:txBody>
      </p:sp>
      <p:sp>
        <p:nvSpPr>
          <p:cNvPr id="15" name="Parallelogram 14">
            <a:extLst>
              <a:ext uri="{FF2B5EF4-FFF2-40B4-BE49-F238E27FC236}">
                <a16:creationId xmlns:a16="http://schemas.microsoft.com/office/drawing/2014/main" id="{FFD26BAC-16A9-4184-9106-A7B55B9F5EE9}"/>
              </a:ext>
            </a:extLst>
          </p:cNvPr>
          <p:cNvSpPr/>
          <p:nvPr/>
        </p:nvSpPr>
        <p:spPr>
          <a:xfrm>
            <a:off x="1993596" y="2707553"/>
            <a:ext cx="1623390" cy="262701"/>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t>Conditional Flows</a:t>
            </a:r>
          </a:p>
        </p:txBody>
      </p:sp>
      <p:sp>
        <p:nvSpPr>
          <p:cNvPr id="16" name="Parallelogram 15">
            <a:extLst>
              <a:ext uri="{FF2B5EF4-FFF2-40B4-BE49-F238E27FC236}">
                <a16:creationId xmlns:a16="http://schemas.microsoft.com/office/drawing/2014/main" id="{869D398C-29C0-434B-88DA-313560894F98}"/>
              </a:ext>
            </a:extLst>
          </p:cNvPr>
          <p:cNvSpPr/>
          <p:nvPr/>
        </p:nvSpPr>
        <p:spPr>
          <a:xfrm>
            <a:off x="1932974" y="2970254"/>
            <a:ext cx="1618338" cy="262701"/>
          </a:xfrm>
          <a:prstGeom prst="parallelogram">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PostFlow</a:t>
            </a:r>
          </a:p>
        </p:txBody>
      </p:sp>
      <p:sp>
        <p:nvSpPr>
          <p:cNvPr id="17" name="Arrow: Right 16">
            <a:extLst>
              <a:ext uri="{FF2B5EF4-FFF2-40B4-BE49-F238E27FC236}">
                <a16:creationId xmlns:a16="http://schemas.microsoft.com/office/drawing/2014/main" id="{B18D6707-F586-4705-A184-587A4E6CFCF2}"/>
              </a:ext>
            </a:extLst>
          </p:cNvPr>
          <p:cNvSpPr/>
          <p:nvPr/>
        </p:nvSpPr>
        <p:spPr>
          <a:xfrm flipH="1">
            <a:off x="784021" y="2319841"/>
            <a:ext cx="1201291" cy="6971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Response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a:spLocks noGrp="1"/>
          </p:cNvSpPr>
          <p:nvPr>
            <p:ph type="title" idx="4294967295"/>
          </p:nvPr>
        </p:nvSpPr>
        <p:spPr>
          <a:xfrm>
            <a:off x="358580" y="1982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600" b="0" i="0" u="none" strike="noStrike" cap="none" dirty="0">
                <a:solidFill>
                  <a:srgbClr val="666666"/>
                </a:solidFill>
                <a:latin typeface="Roboto"/>
                <a:ea typeface="Roboto"/>
                <a:cs typeface="Roboto"/>
                <a:sym typeface="Roboto"/>
              </a:rPr>
              <a:t>Proxy Endpoint Example</a:t>
            </a:r>
            <a:endParaRPr sz="2600" b="0" i="0" u="none" strike="noStrike" cap="none" dirty="0">
              <a:solidFill>
                <a:srgbClr val="666666"/>
              </a:solidFill>
              <a:latin typeface="Roboto"/>
              <a:ea typeface="Roboto"/>
              <a:cs typeface="Roboto"/>
              <a:sym typeface="Roboto"/>
            </a:endParaRPr>
          </a:p>
        </p:txBody>
      </p:sp>
      <p:pic>
        <p:nvPicPr>
          <p:cNvPr id="541" name="Shape 541" descr="code1.png"/>
          <p:cNvPicPr preferRelativeResize="0"/>
          <p:nvPr/>
        </p:nvPicPr>
        <p:blipFill rotWithShape="1">
          <a:blip r:embed="rId3">
            <a:alphaModFix/>
          </a:blip>
          <a:srcRect/>
          <a:stretch/>
        </p:blipFill>
        <p:spPr>
          <a:xfrm>
            <a:off x="1629694" y="719446"/>
            <a:ext cx="6488100" cy="4057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546"/>
        <p:cNvGrpSpPr/>
        <p:nvPr/>
      </p:nvGrpSpPr>
      <p:grpSpPr>
        <a:xfrm>
          <a:off x="0" y="0"/>
          <a:ext cx="0" cy="0"/>
          <a:chOff x="0" y="0"/>
          <a:chExt cx="0" cy="0"/>
        </a:xfrm>
      </p:grpSpPr>
      <p:sp>
        <p:nvSpPr>
          <p:cNvPr id="547" name="Shape 547"/>
          <p:cNvSpPr txBox="1">
            <a:spLocks noGrp="1"/>
          </p:cNvSpPr>
          <p:nvPr>
            <p:ph type="title" idx="4294967295"/>
          </p:nvPr>
        </p:nvSpPr>
        <p:spPr>
          <a:xfrm>
            <a:off x="358580" y="1982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600" b="0" i="0" u="none" strike="noStrike" cap="none" dirty="0">
                <a:solidFill>
                  <a:srgbClr val="666666"/>
                </a:solidFill>
                <a:latin typeface="Roboto"/>
                <a:ea typeface="Roboto"/>
                <a:cs typeface="Roboto"/>
                <a:sym typeface="Roboto"/>
              </a:rPr>
              <a:t>Virtual Hosts</a:t>
            </a:r>
            <a:endParaRPr sz="2600" b="0" i="0" u="none" strike="noStrike" cap="none" dirty="0">
              <a:solidFill>
                <a:srgbClr val="666666"/>
              </a:solidFill>
              <a:latin typeface="Roboto"/>
              <a:ea typeface="Roboto"/>
              <a:cs typeface="Roboto"/>
              <a:sym typeface="Roboto"/>
            </a:endParaRPr>
          </a:p>
        </p:txBody>
      </p:sp>
      <p:pic>
        <p:nvPicPr>
          <p:cNvPr id="548" name="Shape 548"/>
          <p:cNvPicPr preferRelativeResize="0"/>
          <p:nvPr/>
        </p:nvPicPr>
        <p:blipFill rotWithShape="1">
          <a:blip r:embed="rId3">
            <a:alphaModFix/>
          </a:blip>
          <a:srcRect/>
          <a:stretch/>
        </p:blipFill>
        <p:spPr>
          <a:xfrm>
            <a:off x="1323658" y="893978"/>
            <a:ext cx="6574500" cy="3689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txBox="1">
            <a:spLocks noGrp="1"/>
          </p:cNvSpPr>
          <p:nvPr>
            <p:ph type="title" idx="4294967295"/>
          </p:nvPr>
        </p:nvSpPr>
        <p:spPr>
          <a:xfrm>
            <a:off x="358580" y="1982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600" b="0" i="0" u="none" strike="noStrike" cap="none">
                <a:solidFill>
                  <a:srgbClr val="666666"/>
                </a:solidFill>
                <a:latin typeface="Roboto"/>
                <a:ea typeface="Roboto"/>
                <a:cs typeface="Roboto"/>
                <a:sym typeface="Roboto"/>
              </a:rPr>
              <a:t>Virtual Hosts</a:t>
            </a:r>
            <a:endParaRPr sz="2600" b="0" i="0" u="none" strike="noStrike" cap="none">
              <a:solidFill>
                <a:srgbClr val="666666"/>
              </a:solidFill>
              <a:latin typeface="Roboto"/>
              <a:ea typeface="Roboto"/>
              <a:cs typeface="Roboto"/>
              <a:sym typeface="Roboto"/>
            </a:endParaRPr>
          </a:p>
        </p:txBody>
      </p:sp>
      <p:sp>
        <p:nvSpPr>
          <p:cNvPr id="2" name="Rectangle 1">
            <a:extLst>
              <a:ext uri="{FF2B5EF4-FFF2-40B4-BE49-F238E27FC236}">
                <a16:creationId xmlns:a16="http://schemas.microsoft.com/office/drawing/2014/main" id="{A17625AF-6F4D-496F-AA1B-CC8C62B9B8E7}"/>
              </a:ext>
            </a:extLst>
          </p:cNvPr>
          <p:cNvSpPr/>
          <p:nvPr/>
        </p:nvSpPr>
        <p:spPr>
          <a:xfrm>
            <a:off x="90629" y="1224822"/>
            <a:ext cx="3911100" cy="2677656"/>
          </a:xfrm>
          <a:prstGeom prst="rect">
            <a:avLst/>
          </a:prstGeom>
        </p:spPr>
        <p:txBody>
          <a:bodyPr wrap="square">
            <a:spAutoFit/>
          </a:bodyPr>
          <a:lstStyle/>
          <a:p>
            <a:r>
              <a:rPr lang="en-US" dirty="0"/>
              <a:t>In Edge, a Router handles all incoming API traffic. Therefore, API proxy requests must be directed to the IP address and open port on a Router.</a:t>
            </a:r>
          </a:p>
          <a:p>
            <a:endParaRPr lang="en-US" dirty="0"/>
          </a:p>
          <a:p>
            <a:r>
              <a:rPr lang="en-US" dirty="0"/>
              <a:t>A virtual host on Edge defines a protocol (HTTP or HTTPS), along with a Router port and a host alias. The host alias is typically a DNS domain name that maps to a Router's IP address.</a:t>
            </a:r>
          </a:p>
          <a:p>
            <a:r>
              <a:rPr lang="en-US" dirty="0"/>
              <a:t>For example, the following image shows a Router with two virtual host definitions:</a:t>
            </a:r>
          </a:p>
        </p:txBody>
      </p:sp>
      <p:pic>
        <p:nvPicPr>
          <p:cNvPr id="3" name="Picture 2">
            <a:extLst>
              <a:ext uri="{FF2B5EF4-FFF2-40B4-BE49-F238E27FC236}">
                <a16:creationId xmlns:a16="http://schemas.microsoft.com/office/drawing/2014/main" id="{48B185E6-18EF-493A-9193-DE50E51103EA}"/>
              </a:ext>
            </a:extLst>
          </p:cNvPr>
          <p:cNvPicPr>
            <a:picLocks noChangeAspect="1"/>
          </p:cNvPicPr>
          <p:nvPr/>
        </p:nvPicPr>
        <p:blipFill>
          <a:blip r:embed="rId3"/>
          <a:stretch>
            <a:fillRect/>
          </a:stretch>
        </p:blipFill>
        <p:spPr>
          <a:xfrm>
            <a:off x="4001729" y="1224822"/>
            <a:ext cx="4945626" cy="2486475"/>
          </a:xfrm>
          <a:prstGeom prst="rect">
            <a:avLst/>
          </a:prstGeom>
          <a:ln>
            <a:solidFill>
              <a:schemeClr val="tx1"/>
            </a:solidFill>
          </a:ln>
        </p:spPr>
      </p:pic>
    </p:spTree>
    <p:extLst>
      <p:ext uri="{BB962C8B-B14F-4D97-AF65-F5344CB8AC3E}">
        <p14:creationId xmlns:p14="http://schemas.microsoft.com/office/powerpoint/2010/main" val="3619718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title" idx="4294967295"/>
          </p:nvPr>
        </p:nvSpPr>
        <p:spPr>
          <a:xfrm>
            <a:off x="358580" y="1982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600" b="0" i="0" u="none" strike="noStrike" cap="none">
                <a:solidFill>
                  <a:srgbClr val="666666"/>
                </a:solidFill>
                <a:latin typeface="Roboto"/>
                <a:ea typeface="Roboto"/>
                <a:cs typeface="Roboto"/>
                <a:sym typeface="Roboto"/>
              </a:rPr>
              <a:t>Virtual Hosts</a:t>
            </a:r>
            <a:endParaRPr sz="2600" b="0" i="0" u="none" strike="noStrike" cap="none">
              <a:solidFill>
                <a:srgbClr val="666666"/>
              </a:solidFill>
              <a:latin typeface="Roboto"/>
              <a:ea typeface="Roboto"/>
              <a:cs typeface="Roboto"/>
              <a:sym typeface="Roboto"/>
            </a:endParaRPr>
          </a:p>
        </p:txBody>
      </p:sp>
      <p:pic>
        <p:nvPicPr>
          <p:cNvPr id="554" name="Shape 554" descr="code2.png"/>
          <p:cNvPicPr preferRelativeResize="0">
            <a:picLocks noGrp="1"/>
          </p:cNvPicPr>
          <p:nvPr>
            <p:ph type="body" idx="4294967295"/>
          </p:nvPr>
        </p:nvPicPr>
        <p:blipFill rotWithShape="1">
          <a:blip r:embed="rId3">
            <a:alphaModFix/>
          </a:blip>
          <a:srcRect/>
          <a:stretch/>
        </p:blipFill>
        <p:spPr>
          <a:xfrm>
            <a:off x="625749" y="704376"/>
            <a:ext cx="7798500" cy="1510200"/>
          </a:xfrm>
          <a:prstGeom prst="rect">
            <a:avLst/>
          </a:prstGeom>
          <a:noFill/>
          <a:ln>
            <a:noFill/>
          </a:ln>
        </p:spPr>
      </p:pic>
      <p:pic>
        <p:nvPicPr>
          <p:cNvPr id="3" name="Picture 2">
            <a:extLst>
              <a:ext uri="{FF2B5EF4-FFF2-40B4-BE49-F238E27FC236}">
                <a16:creationId xmlns:a16="http://schemas.microsoft.com/office/drawing/2014/main" id="{E6E6751A-CE49-49B8-A3FA-E3C79D93E0EA}"/>
              </a:ext>
            </a:extLst>
          </p:cNvPr>
          <p:cNvPicPr>
            <a:picLocks noChangeAspect="1"/>
          </p:cNvPicPr>
          <p:nvPr/>
        </p:nvPicPr>
        <p:blipFill>
          <a:blip r:embed="rId4"/>
          <a:stretch>
            <a:fillRect/>
          </a:stretch>
        </p:blipFill>
        <p:spPr>
          <a:xfrm>
            <a:off x="539103" y="658368"/>
            <a:ext cx="7315200" cy="4558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584"/>
        <p:cNvGrpSpPr/>
        <p:nvPr/>
      </p:nvGrpSpPr>
      <p:grpSpPr>
        <a:xfrm>
          <a:off x="0" y="0"/>
          <a:ext cx="0" cy="0"/>
          <a:chOff x="0" y="0"/>
          <a:chExt cx="0" cy="0"/>
        </a:xfrm>
      </p:grpSpPr>
      <p:sp>
        <p:nvSpPr>
          <p:cNvPr id="585" name="Shape 585"/>
          <p:cNvSpPr txBox="1">
            <a:spLocks noGrp="1"/>
          </p:cNvSpPr>
          <p:nvPr>
            <p:ph type="title" idx="4294967295"/>
          </p:nvPr>
        </p:nvSpPr>
        <p:spPr>
          <a:xfrm>
            <a:off x="358580" y="1982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600" b="0" i="0" u="none" strike="noStrike" cap="none" dirty="0">
                <a:solidFill>
                  <a:srgbClr val="666666"/>
                </a:solidFill>
                <a:latin typeface="Roboto"/>
                <a:ea typeface="Roboto"/>
                <a:cs typeface="Roboto"/>
                <a:sym typeface="Roboto"/>
              </a:rPr>
              <a:t>Policy Flows</a:t>
            </a:r>
            <a:endParaRPr sz="2600" b="0" i="0" u="none" strike="noStrike" cap="none" dirty="0">
              <a:solidFill>
                <a:srgbClr val="666666"/>
              </a:solidFill>
              <a:latin typeface="Roboto"/>
              <a:ea typeface="Roboto"/>
              <a:cs typeface="Roboto"/>
              <a:sym typeface="Roboto"/>
            </a:endParaRPr>
          </a:p>
        </p:txBody>
      </p:sp>
      <p:sp>
        <p:nvSpPr>
          <p:cNvPr id="586" name="Shape 586"/>
          <p:cNvSpPr txBox="1">
            <a:spLocks noGrp="1"/>
          </p:cNvSpPr>
          <p:nvPr>
            <p:ph type="body" idx="4294967295"/>
          </p:nvPr>
        </p:nvSpPr>
        <p:spPr>
          <a:xfrm>
            <a:off x="845996" y="768262"/>
            <a:ext cx="6847200" cy="360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1600"/>
              </a:spcAft>
              <a:buClr>
                <a:schemeClr val="dk1"/>
              </a:buClr>
              <a:buFont typeface="Arial"/>
              <a:buNone/>
            </a:pPr>
            <a:r>
              <a:rPr lang="en-US" sz="2100" b="1" i="0" u="none" strike="noStrike" cap="none" dirty="0">
                <a:solidFill>
                  <a:srgbClr val="666666"/>
                </a:solidFill>
                <a:latin typeface="Roboto"/>
                <a:ea typeface="Roboto"/>
                <a:cs typeface="Roboto"/>
                <a:sym typeface="Roboto"/>
              </a:rPr>
              <a:t>Global Flows</a:t>
            </a:r>
            <a:endParaRPr sz="2100" b="1" i="0" u="none" strike="noStrike" cap="none" dirty="0">
              <a:solidFill>
                <a:srgbClr val="666666"/>
              </a:solidFill>
              <a:latin typeface="Roboto"/>
              <a:ea typeface="Roboto"/>
              <a:cs typeface="Roboto"/>
              <a:sym typeface="Roboto"/>
            </a:endParaRPr>
          </a:p>
        </p:txBody>
      </p:sp>
      <p:pic>
        <p:nvPicPr>
          <p:cNvPr id="587" name="Shape 587" descr="code3.png"/>
          <p:cNvPicPr preferRelativeResize="0"/>
          <p:nvPr/>
        </p:nvPicPr>
        <p:blipFill rotWithShape="1">
          <a:blip r:embed="rId3">
            <a:alphaModFix/>
          </a:blip>
          <a:srcRect/>
          <a:stretch/>
        </p:blipFill>
        <p:spPr>
          <a:xfrm>
            <a:off x="845996" y="1201323"/>
            <a:ext cx="7498200" cy="3469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592"/>
        <p:cNvGrpSpPr/>
        <p:nvPr/>
      </p:nvGrpSpPr>
      <p:grpSpPr>
        <a:xfrm>
          <a:off x="0" y="0"/>
          <a:ext cx="0" cy="0"/>
          <a:chOff x="0" y="0"/>
          <a:chExt cx="0" cy="0"/>
        </a:xfrm>
      </p:grpSpPr>
      <p:sp>
        <p:nvSpPr>
          <p:cNvPr id="593" name="Shape 593"/>
          <p:cNvSpPr txBox="1">
            <a:spLocks noGrp="1"/>
          </p:cNvSpPr>
          <p:nvPr>
            <p:ph type="title" idx="4294967295"/>
          </p:nvPr>
        </p:nvSpPr>
        <p:spPr>
          <a:xfrm>
            <a:off x="358580" y="1982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600" b="0" i="0" u="none" strike="noStrike" cap="none" dirty="0">
                <a:solidFill>
                  <a:srgbClr val="666666"/>
                </a:solidFill>
                <a:latin typeface="Roboto"/>
                <a:ea typeface="Roboto"/>
                <a:cs typeface="Roboto"/>
                <a:sym typeface="Roboto"/>
              </a:rPr>
              <a:t>Policy Flows</a:t>
            </a:r>
            <a:endParaRPr sz="2600" b="0" i="0" u="none" strike="noStrike" cap="none" dirty="0">
              <a:solidFill>
                <a:srgbClr val="666666"/>
              </a:solidFill>
              <a:latin typeface="Roboto"/>
              <a:ea typeface="Roboto"/>
              <a:cs typeface="Roboto"/>
              <a:sym typeface="Roboto"/>
            </a:endParaRPr>
          </a:p>
        </p:txBody>
      </p:sp>
      <p:sp>
        <p:nvSpPr>
          <p:cNvPr id="594" name="Shape 594"/>
          <p:cNvSpPr txBox="1">
            <a:spLocks noGrp="1"/>
          </p:cNvSpPr>
          <p:nvPr>
            <p:ph type="body" idx="4294967295"/>
          </p:nvPr>
        </p:nvSpPr>
        <p:spPr>
          <a:xfrm>
            <a:off x="1195729" y="729435"/>
            <a:ext cx="5893500" cy="6306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1600"/>
              </a:spcAft>
              <a:buClr>
                <a:schemeClr val="dk1"/>
              </a:buClr>
              <a:buFont typeface="Arial"/>
              <a:buNone/>
            </a:pPr>
            <a:r>
              <a:rPr lang="en-US" sz="1500" b="1" i="0" u="none" strike="noStrike" cap="none" dirty="0">
                <a:solidFill>
                  <a:srgbClr val="666666"/>
                </a:solidFill>
                <a:latin typeface="Roboto"/>
                <a:ea typeface="Roboto"/>
                <a:cs typeface="Roboto"/>
                <a:sym typeface="Roboto"/>
              </a:rPr>
              <a:t>Conditional Flows / Resource</a:t>
            </a:r>
            <a:endParaRPr sz="1500" b="1" i="0" u="none" strike="noStrike" cap="none" dirty="0">
              <a:solidFill>
                <a:srgbClr val="666666"/>
              </a:solidFill>
              <a:latin typeface="Roboto"/>
              <a:ea typeface="Roboto"/>
              <a:cs typeface="Roboto"/>
              <a:sym typeface="Roboto"/>
            </a:endParaRPr>
          </a:p>
        </p:txBody>
      </p:sp>
      <p:pic>
        <p:nvPicPr>
          <p:cNvPr id="595" name="Shape 595" descr="code4.png"/>
          <p:cNvPicPr preferRelativeResize="0"/>
          <p:nvPr/>
        </p:nvPicPr>
        <p:blipFill rotWithShape="1">
          <a:blip r:embed="rId3">
            <a:alphaModFix/>
          </a:blip>
          <a:srcRect/>
          <a:stretch/>
        </p:blipFill>
        <p:spPr>
          <a:xfrm>
            <a:off x="1243844" y="1044714"/>
            <a:ext cx="7075800" cy="2319000"/>
          </a:xfrm>
          <a:prstGeom prst="rect">
            <a:avLst/>
          </a:prstGeom>
          <a:noFill/>
          <a:ln>
            <a:noFill/>
          </a:ln>
        </p:spPr>
      </p:pic>
      <p:sp>
        <p:nvSpPr>
          <p:cNvPr id="596" name="Shape 596"/>
          <p:cNvSpPr txBox="1"/>
          <p:nvPr/>
        </p:nvSpPr>
        <p:spPr>
          <a:xfrm>
            <a:off x="1163220" y="3370676"/>
            <a:ext cx="5893500" cy="384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Font typeface="Arial"/>
              <a:buNone/>
            </a:pPr>
            <a:r>
              <a:rPr lang="en-US" sz="1500" b="1" i="0" dirty="0">
                <a:solidFill>
                  <a:srgbClr val="666666"/>
                </a:solidFill>
                <a:latin typeface="Roboto"/>
                <a:ea typeface="Roboto"/>
                <a:cs typeface="Roboto"/>
                <a:sym typeface="Roboto"/>
              </a:rPr>
              <a:t>Post Client</a:t>
            </a:r>
            <a:endParaRPr sz="1500" b="1" i="0" dirty="0">
              <a:solidFill>
                <a:srgbClr val="666666"/>
              </a:solidFill>
              <a:latin typeface="Roboto"/>
              <a:ea typeface="Roboto"/>
              <a:cs typeface="Roboto"/>
              <a:sym typeface="Roboto"/>
            </a:endParaRPr>
          </a:p>
        </p:txBody>
      </p:sp>
      <p:pic>
        <p:nvPicPr>
          <p:cNvPr id="597" name="Shape 597" descr="code5.png"/>
          <p:cNvPicPr preferRelativeResize="0"/>
          <p:nvPr/>
        </p:nvPicPr>
        <p:blipFill rotWithShape="1">
          <a:blip r:embed="rId4">
            <a:alphaModFix/>
          </a:blip>
          <a:srcRect/>
          <a:stretch/>
        </p:blipFill>
        <p:spPr>
          <a:xfrm>
            <a:off x="1243844" y="3681639"/>
            <a:ext cx="7075800" cy="1036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title" idx="4294967295"/>
          </p:nvPr>
        </p:nvSpPr>
        <p:spPr>
          <a:xfrm>
            <a:off x="358580" y="1982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600" b="0" i="0" u="none" strike="noStrike" cap="none" dirty="0">
                <a:solidFill>
                  <a:srgbClr val="666666"/>
                </a:solidFill>
                <a:latin typeface="Roboto"/>
                <a:ea typeface="Roboto"/>
                <a:cs typeface="Roboto"/>
                <a:sym typeface="Roboto"/>
              </a:rPr>
              <a:t>Policies</a:t>
            </a:r>
            <a:endParaRPr sz="2600" b="0" i="0" u="none" strike="noStrike" cap="none" dirty="0">
              <a:solidFill>
                <a:srgbClr val="666666"/>
              </a:solidFill>
              <a:latin typeface="Roboto"/>
              <a:ea typeface="Roboto"/>
              <a:cs typeface="Roboto"/>
              <a:sym typeface="Roboto"/>
            </a:endParaRPr>
          </a:p>
        </p:txBody>
      </p:sp>
      <p:pic>
        <p:nvPicPr>
          <p:cNvPr id="604" name="Shape 604" descr="API_proxy_diagram_1.png"/>
          <p:cNvPicPr preferRelativeResize="0">
            <a:picLocks noGrp="1"/>
          </p:cNvPicPr>
          <p:nvPr>
            <p:ph type="body" idx="4294967295"/>
          </p:nvPr>
        </p:nvPicPr>
        <p:blipFill rotWithShape="1">
          <a:blip r:embed="rId3">
            <a:alphaModFix/>
          </a:blip>
          <a:srcRect t="13562" b="13562"/>
          <a:stretch/>
        </p:blipFill>
        <p:spPr>
          <a:xfrm>
            <a:off x="684351" y="937919"/>
            <a:ext cx="7798500" cy="3527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6BF3664-7C14-4F24-BAFA-8BD6A1765A09}"/>
              </a:ext>
            </a:extLst>
          </p:cNvPr>
          <p:cNvSpPr txBox="1">
            <a:spLocks/>
          </p:cNvSpPr>
          <p:nvPr/>
        </p:nvSpPr>
        <p:spPr>
          <a:xfrm>
            <a:off x="866216" y="730251"/>
            <a:ext cx="2350295" cy="765174"/>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US" sz="2475"/>
              <a:t>Policies on Endpoints</a:t>
            </a:r>
            <a:endParaRPr lang="en-US" sz="2475" dirty="0"/>
          </a:p>
        </p:txBody>
      </p:sp>
      <p:sp>
        <p:nvSpPr>
          <p:cNvPr id="3" name="Content Placeholder 4">
            <a:extLst>
              <a:ext uri="{FF2B5EF4-FFF2-40B4-BE49-F238E27FC236}">
                <a16:creationId xmlns:a16="http://schemas.microsoft.com/office/drawing/2014/main" id="{A98F04C2-16D3-40CB-961E-04F0D6B4297B}"/>
              </a:ext>
            </a:extLst>
          </p:cNvPr>
          <p:cNvSpPr txBox="1">
            <a:spLocks/>
          </p:cNvSpPr>
          <p:nvPr/>
        </p:nvSpPr>
        <p:spPr>
          <a:xfrm>
            <a:off x="480696" y="1595438"/>
            <a:ext cx="3133510" cy="292417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US" sz="1200" dirty="0">
                <a:solidFill>
                  <a:schemeClr val="tx1"/>
                </a:solidFill>
              </a:rPr>
              <a:t>Attach policies to the </a:t>
            </a:r>
            <a:r>
              <a:rPr lang="en-US" sz="1200" b="1" dirty="0">
                <a:solidFill>
                  <a:schemeClr val="tx1"/>
                </a:solidFill>
              </a:rPr>
              <a:t>ProxyEndpoint</a:t>
            </a:r>
            <a:r>
              <a:rPr lang="en-US" sz="1200" dirty="0">
                <a:solidFill>
                  <a:schemeClr val="tx1"/>
                </a:solidFill>
              </a:rPr>
              <a:t> to: </a:t>
            </a:r>
          </a:p>
          <a:p>
            <a:pPr>
              <a:lnSpc>
                <a:spcPct val="90000"/>
              </a:lnSpc>
            </a:pPr>
            <a:r>
              <a:rPr lang="en-US" sz="1200" b="1" dirty="0">
                <a:solidFill>
                  <a:schemeClr val="tx1"/>
                </a:solidFill>
              </a:rPr>
              <a:t>enforce security, quota checks, </a:t>
            </a:r>
            <a:r>
              <a:rPr lang="en-US" sz="1200" dirty="0">
                <a:solidFill>
                  <a:schemeClr val="tx1"/>
                </a:solidFill>
              </a:rPr>
              <a:t>and other types of </a:t>
            </a:r>
            <a:r>
              <a:rPr lang="en-US" sz="1200" b="1" dirty="0">
                <a:solidFill>
                  <a:schemeClr val="tx1"/>
                </a:solidFill>
              </a:rPr>
              <a:t>access control </a:t>
            </a:r>
            <a:r>
              <a:rPr lang="en-US" sz="1200" dirty="0">
                <a:solidFill>
                  <a:schemeClr val="tx1"/>
                </a:solidFill>
              </a:rPr>
              <a:t>and</a:t>
            </a:r>
            <a:r>
              <a:rPr lang="en-US" sz="1200" b="1" dirty="0">
                <a:solidFill>
                  <a:schemeClr val="tx1"/>
                </a:solidFill>
              </a:rPr>
              <a:t> rate-limiting</a:t>
            </a:r>
            <a:endParaRPr lang="en-US" sz="1200" dirty="0">
              <a:solidFill>
                <a:schemeClr val="tx1"/>
              </a:solidFill>
            </a:endParaRPr>
          </a:p>
          <a:p>
            <a:pPr>
              <a:lnSpc>
                <a:spcPct val="90000"/>
              </a:lnSpc>
            </a:pPr>
            <a:r>
              <a:rPr lang="en-US" sz="1200" dirty="0">
                <a:solidFill>
                  <a:schemeClr val="tx1"/>
                </a:solidFill>
              </a:rPr>
              <a:t>Attach policies to the </a:t>
            </a:r>
            <a:r>
              <a:rPr lang="en-US" sz="1200" b="1" dirty="0">
                <a:solidFill>
                  <a:schemeClr val="tx1"/>
                </a:solidFill>
              </a:rPr>
              <a:t>TargetEndpoint</a:t>
            </a:r>
            <a:r>
              <a:rPr lang="en-US" sz="1200" dirty="0">
                <a:solidFill>
                  <a:schemeClr val="tx1"/>
                </a:solidFill>
              </a:rPr>
              <a:t> to: </a:t>
            </a:r>
          </a:p>
          <a:p>
            <a:pPr>
              <a:lnSpc>
                <a:spcPct val="90000"/>
              </a:lnSpc>
            </a:pPr>
            <a:r>
              <a:rPr lang="en-US" sz="1200" dirty="0">
                <a:solidFill>
                  <a:schemeClr val="tx1"/>
                </a:solidFill>
              </a:rPr>
              <a:t>ensure that </a:t>
            </a:r>
            <a:r>
              <a:rPr lang="en-US" sz="1200" b="1" dirty="0">
                <a:solidFill>
                  <a:schemeClr val="tx1"/>
                </a:solidFill>
              </a:rPr>
              <a:t>response messages are properly formatted </a:t>
            </a:r>
            <a:r>
              <a:rPr lang="en-US" sz="1200" dirty="0">
                <a:solidFill>
                  <a:schemeClr val="tx1"/>
                </a:solidFill>
              </a:rPr>
              <a:t>for the app that made the initial request</a:t>
            </a:r>
          </a:p>
        </p:txBody>
      </p:sp>
      <p:sp>
        <p:nvSpPr>
          <p:cNvPr id="4" name="TextBox 3">
            <a:extLst>
              <a:ext uri="{FF2B5EF4-FFF2-40B4-BE49-F238E27FC236}">
                <a16:creationId xmlns:a16="http://schemas.microsoft.com/office/drawing/2014/main" id="{28C54AFC-A19F-4018-A649-A262D7AE1FA1}"/>
              </a:ext>
            </a:extLst>
          </p:cNvPr>
          <p:cNvSpPr txBox="1"/>
          <p:nvPr/>
        </p:nvSpPr>
        <p:spPr>
          <a:xfrm>
            <a:off x="5000834" y="1218426"/>
            <a:ext cx="1099981" cy="253916"/>
          </a:xfrm>
          <a:prstGeom prst="rect">
            <a:avLst/>
          </a:prstGeom>
          <a:noFill/>
        </p:spPr>
        <p:txBody>
          <a:bodyPr wrap="none" rtlCol="0">
            <a:spAutoFit/>
          </a:bodyPr>
          <a:lstStyle/>
          <a:p>
            <a:r>
              <a:rPr lang="en-US" sz="1050" dirty="0"/>
              <a:t>Proxy Endpoint</a:t>
            </a:r>
          </a:p>
        </p:txBody>
      </p:sp>
      <p:cxnSp>
        <p:nvCxnSpPr>
          <p:cNvPr id="5" name="Straight Arrow Connector 4">
            <a:extLst>
              <a:ext uri="{FF2B5EF4-FFF2-40B4-BE49-F238E27FC236}">
                <a16:creationId xmlns:a16="http://schemas.microsoft.com/office/drawing/2014/main" id="{056FDE75-4723-4063-922B-AB2FEF5EF8BC}"/>
              </a:ext>
            </a:extLst>
          </p:cNvPr>
          <p:cNvCxnSpPr>
            <a:cxnSpLocks/>
          </p:cNvCxnSpPr>
          <p:nvPr/>
        </p:nvCxnSpPr>
        <p:spPr>
          <a:xfrm>
            <a:off x="5771728" y="1453861"/>
            <a:ext cx="0" cy="6636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6CEDBF4-AC3E-4BA6-A849-68366F0064C3}"/>
              </a:ext>
            </a:extLst>
          </p:cNvPr>
          <p:cNvSpPr txBox="1"/>
          <p:nvPr/>
        </p:nvSpPr>
        <p:spPr>
          <a:xfrm>
            <a:off x="6592702" y="1218426"/>
            <a:ext cx="1144865" cy="253916"/>
          </a:xfrm>
          <a:prstGeom prst="rect">
            <a:avLst/>
          </a:prstGeom>
          <a:noFill/>
        </p:spPr>
        <p:txBody>
          <a:bodyPr wrap="none" rtlCol="0">
            <a:spAutoFit/>
          </a:bodyPr>
          <a:lstStyle/>
          <a:p>
            <a:r>
              <a:rPr lang="en-US" sz="1050" dirty="0"/>
              <a:t>Target Endpoint</a:t>
            </a:r>
          </a:p>
        </p:txBody>
      </p:sp>
      <p:cxnSp>
        <p:nvCxnSpPr>
          <p:cNvPr id="7" name="Straight Arrow Connector 6">
            <a:extLst>
              <a:ext uri="{FF2B5EF4-FFF2-40B4-BE49-F238E27FC236}">
                <a16:creationId xmlns:a16="http://schemas.microsoft.com/office/drawing/2014/main" id="{7FE12D39-52BA-489D-B7FF-C314D0D9F2A2}"/>
              </a:ext>
            </a:extLst>
          </p:cNvPr>
          <p:cNvCxnSpPr/>
          <p:nvPr/>
        </p:nvCxnSpPr>
        <p:spPr>
          <a:xfrm>
            <a:off x="7153356" y="1453861"/>
            <a:ext cx="0" cy="6035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F6F17A-D9D5-44C1-9774-51AE26642449}"/>
              </a:ext>
            </a:extLst>
          </p:cNvPr>
          <p:cNvPicPr>
            <a:picLocks noChangeAspect="1"/>
          </p:cNvPicPr>
          <p:nvPr/>
        </p:nvPicPr>
        <p:blipFill>
          <a:blip r:embed="rId3"/>
          <a:stretch>
            <a:fillRect/>
          </a:stretch>
        </p:blipFill>
        <p:spPr>
          <a:xfrm>
            <a:off x="4471703" y="1534300"/>
            <a:ext cx="4068944" cy="1965161"/>
          </a:xfrm>
          <a:prstGeom prst="rect">
            <a:avLst/>
          </a:prstGeom>
        </p:spPr>
      </p:pic>
      <p:sp>
        <p:nvSpPr>
          <p:cNvPr id="9" name="TextBox 8">
            <a:extLst>
              <a:ext uri="{FF2B5EF4-FFF2-40B4-BE49-F238E27FC236}">
                <a16:creationId xmlns:a16="http://schemas.microsoft.com/office/drawing/2014/main" id="{A346832A-1C88-4EE0-810A-A93B54748567}"/>
              </a:ext>
            </a:extLst>
          </p:cNvPr>
          <p:cNvSpPr txBox="1"/>
          <p:nvPr/>
        </p:nvSpPr>
        <p:spPr>
          <a:xfrm>
            <a:off x="5097495" y="3848186"/>
            <a:ext cx="1099981" cy="253916"/>
          </a:xfrm>
          <a:prstGeom prst="rect">
            <a:avLst/>
          </a:prstGeom>
          <a:noFill/>
        </p:spPr>
        <p:txBody>
          <a:bodyPr wrap="none" rtlCol="0">
            <a:spAutoFit/>
          </a:bodyPr>
          <a:lstStyle/>
          <a:p>
            <a:r>
              <a:rPr lang="en-US" sz="1050" dirty="0"/>
              <a:t>Proxy Endpoint</a:t>
            </a:r>
          </a:p>
        </p:txBody>
      </p:sp>
      <p:sp>
        <p:nvSpPr>
          <p:cNvPr id="10" name="TextBox 9">
            <a:extLst>
              <a:ext uri="{FF2B5EF4-FFF2-40B4-BE49-F238E27FC236}">
                <a16:creationId xmlns:a16="http://schemas.microsoft.com/office/drawing/2014/main" id="{ECFB686C-4762-41EB-AB32-50B309B7AF27}"/>
              </a:ext>
            </a:extLst>
          </p:cNvPr>
          <p:cNvSpPr txBox="1"/>
          <p:nvPr/>
        </p:nvSpPr>
        <p:spPr>
          <a:xfrm>
            <a:off x="6786571" y="3848186"/>
            <a:ext cx="1144865" cy="253916"/>
          </a:xfrm>
          <a:prstGeom prst="rect">
            <a:avLst/>
          </a:prstGeom>
          <a:noFill/>
        </p:spPr>
        <p:txBody>
          <a:bodyPr wrap="none" rtlCol="0">
            <a:spAutoFit/>
          </a:bodyPr>
          <a:lstStyle/>
          <a:p>
            <a:r>
              <a:rPr lang="en-US" sz="1050" dirty="0"/>
              <a:t>Target Endpoint</a:t>
            </a:r>
          </a:p>
        </p:txBody>
      </p:sp>
      <p:cxnSp>
        <p:nvCxnSpPr>
          <p:cNvPr id="11" name="Straight Arrow Connector 10">
            <a:extLst>
              <a:ext uri="{FF2B5EF4-FFF2-40B4-BE49-F238E27FC236}">
                <a16:creationId xmlns:a16="http://schemas.microsoft.com/office/drawing/2014/main" id="{7F0F4932-6893-4AC3-A43D-BE7C706EB1D2}"/>
              </a:ext>
            </a:extLst>
          </p:cNvPr>
          <p:cNvCxnSpPr>
            <a:cxnSpLocks/>
          </p:cNvCxnSpPr>
          <p:nvPr/>
        </p:nvCxnSpPr>
        <p:spPr>
          <a:xfrm flipV="1">
            <a:off x="5785905" y="3228773"/>
            <a:ext cx="0" cy="5615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603642C-0241-4BB3-A522-ACE95FF679F5}"/>
              </a:ext>
            </a:extLst>
          </p:cNvPr>
          <p:cNvCxnSpPr>
            <a:cxnSpLocks/>
          </p:cNvCxnSpPr>
          <p:nvPr/>
        </p:nvCxnSpPr>
        <p:spPr>
          <a:xfrm flipV="1">
            <a:off x="7266793" y="3231020"/>
            <a:ext cx="0" cy="5615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427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title" idx="4294967295"/>
          </p:nvPr>
        </p:nvSpPr>
        <p:spPr>
          <a:xfrm>
            <a:off x="358580" y="1982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600" b="0" i="0" u="none" strike="noStrike" cap="none" dirty="0">
                <a:solidFill>
                  <a:srgbClr val="666666"/>
                </a:solidFill>
                <a:latin typeface="Roboto"/>
                <a:ea typeface="Roboto"/>
                <a:cs typeface="Roboto"/>
                <a:sym typeface="Roboto"/>
              </a:rPr>
              <a:t>Your Objectives…</a:t>
            </a:r>
            <a:endParaRPr sz="2600" b="0" i="0" u="none" strike="noStrike" cap="none" dirty="0">
              <a:solidFill>
                <a:srgbClr val="666666"/>
              </a:solidFill>
              <a:latin typeface="Roboto"/>
              <a:ea typeface="Roboto"/>
              <a:cs typeface="Roboto"/>
              <a:sym typeface="Roboto"/>
            </a:endParaRPr>
          </a:p>
        </p:txBody>
      </p:sp>
      <p:sp>
        <p:nvSpPr>
          <p:cNvPr id="604" name="Shape 604"/>
          <p:cNvSpPr txBox="1">
            <a:spLocks noGrp="1"/>
          </p:cNvSpPr>
          <p:nvPr>
            <p:ph type="body" idx="4294967295"/>
          </p:nvPr>
        </p:nvSpPr>
        <p:spPr>
          <a:xfrm>
            <a:off x="457200" y="1085850"/>
            <a:ext cx="8675700" cy="4062000"/>
          </a:xfrm>
          <a:prstGeom prst="rect">
            <a:avLst/>
          </a:prstGeom>
          <a:noFill/>
          <a:ln>
            <a:noFill/>
          </a:ln>
        </p:spPr>
        <p:txBody>
          <a:bodyPr spcFirstLastPara="1" wrap="square" lIns="68575" tIns="34275" rIns="68575" bIns="34275" anchor="t" anchorCtr="0">
            <a:noAutofit/>
          </a:bodyPr>
          <a:lstStyle/>
          <a:p>
            <a:pPr marL="177800" lvl="0" indent="-152400">
              <a:buClr>
                <a:srgbClr val="666666"/>
              </a:buClr>
              <a:buSzPts val="1200"/>
              <a:buFont typeface="Roboto"/>
              <a:buChar char="•"/>
            </a:pPr>
            <a:r>
              <a:rPr lang="en-US" sz="1400" dirty="0">
                <a:solidFill>
                  <a:srgbClr val="666666"/>
                </a:solidFill>
                <a:latin typeface="Roboto"/>
                <a:ea typeface="Roboto"/>
                <a:cs typeface="Roboto"/>
                <a:sym typeface="Roboto"/>
              </a:rPr>
              <a:t>Define proxy components with Apigee Edge</a:t>
            </a:r>
          </a:p>
          <a:p>
            <a:pPr marL="177800" lvl="0" indent="-152400">
              <a:buClr>
                <a:srgbClr val="666666"/>
              </a:buClr>
              <a:buSzPts val="1200"/>
              <a:buFont typeface="Roboto"/>
              <a:buChar char="•"/>
            </a:pPr>
            <a:r>
              <a:rPr lang="en-US" sz="1400" dirty="0">
                <a:solidFill>
                  <a:srgbClr val="666666"/>
                </a:solidFill>
                <a:latin typeface="Roboto"/>
                <a:ea typeface="Roboto"/>
                <a:cs typeface="Roboto"/>
                <a:sym typeface="Roboto"/>
              </a:rPr>
              <a:t>Create your first </a:t>
            </a:r>
            <a:r>
              <a:rPr lang="en-US" sz="1400">
                <a:solidFill>
                  <a:srgbClr val="666666"/>
                </a:solidFill>
                <a:latin typeface="Roboto"/>
                <a:ea typeface="Roboto"/>
                <a:cs typeface="Roboto"/>
                <a:sym typeface="Roboto"/>
              </a:rPr>
              <a:t>Apigee proxy</a:t>
            </a:r>
            <a:endParaRPr lang="en-US" sz="1400" dirty="0">
              <a:solidFill>
                <a:srgbClr val="666666"/>
              </a:solidFill>
              <a:latin typeface="Roboto"/>
              <a:ea typeface="Roboto"/>
              <a:cs typeface="Roboto"/>
              <a:sym typeface="Roboto"/>
            </a:endParaRPr>
          </a:p>
        </p:txBody>
      </p:sp>
    </p:spTree>
    <p:extLst>
      <p:ext uri="{BB962C8B-B14F-4D97-AF65-F5344CB8AC3E}">
        <p14:creationId xmlns:p14="http://schemas.microsoft.com/office/powerpoint/2010/main" val="1810300556"/>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Shape 610"/>
          <p:cNvSpPr txBox="1">
            <a:spLocks noGrp="1"/>
          </p:cNvSpPr>
          <p:nvPr>
            <p:ph type="title" idx="4294967295"/>
          </p:nvPr>
        </p:nvSpPr>
        <p:spPr>
          <a:xfrm>
            <a:off x="358580" y="1982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600" b="0" i="0" u="none" strike="noStrike" cap="none" dirty="0">
                <a:solidFill>
                  <a:srgbClr val="666666"/>
                </a:solidFill>
                <a:latin typeface="Roboto"/>
                <a:ea typeface="Roboto"/>
                <a:cs typeface="Roboto"/>
                <a:sym typeface="Roboto"/>
              </a:rPr>
              <a:t>Route Rules</a:t>
            </a:r>
            <a:endParaRPr sz="2600" b="0" i="0" u="none" strike="noStrike" cap="none" dirty="0">
              <a:solidFill>
                <a:srgbClr val="666666"/>
              </a:solidFill>
              <a:latin typeface="Roboto"/>
              <a:ea typeface="Roboto"/>
              <a:cs typeface="Roboto"/>
              <a:sym typeface="Roboto"/>
            </a:endParaRPr>
          </a:p>
        </p:txBody>
      </p:sp>
      <p:pic>
        <p:nvPicPr>
          <p:cNvPr id="611" name="Shape 611"/>
          <p:cNvPicPr preferRelativeResize="0"/>
          <p:nvPr/>
        </p:nvPicPr>
        <p:blipFill rotWithShape="1">
          <a:blip r:embed="rId3">
            <a:alphaModFix/>
          </a:blip>
          <a:srcRect/>
          <a:stretch/>
        </p:blipFill>
        <p:spPr>
          <a:xfrm>
            <a:off x="3649205" y="628096"/>
            <a:ext cx="5320200" cy="4191300"/>
          </a:xfrm>
          <a:prstGeom prst="rect">
            <a:avLst/>
          </a:prstGeom>
          <a:noFill/>
          <a:ln>
            <a:noFill/>
          </a:ln>
        </p:spPr>
      </p:pic>
    </p:spTree>
    <p:extLst>
      <p:ext uri="{BB962C8B-B14F-4D97-AF65-F5344CB8AC3E}">
        <p14:creationId xmlns:p14="http://schemas.microsoft.com/office/powerpoint/2010/main" val="1409969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Shape 610"/>
          <p:cNvSpPr txBox="1">
            <a:spLocks noGrp="1"/>
          </p:cNvSpPr>
          <p:nvPr>
            <p:ph type="title" idx="4294967295"/>
          </p:nvPr>
        </p:nvSpPr>
        <p:spPr>
          <a:xfrm>
            <a:off x="358580" y="1982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600" b="0" i="0" u="none" strike="noStrike" cap="none" dirty="0">
                <a:solidFill>
                  <a:srgbClr val="666666"/>
                </a:solidFill>
                <a:latin typeface="Roboto"/>
                <a:ea typeface="Roboto"/>
                <a:cs typeface="Roboto"/>
                <a:sym typeface="Roboto"/>
              </a:rPr>
              <a:t>Jackson Route Rules</a:t>
            </a:r>
            <a:endParaRPr sz="2600" b="0" i="0" u="none" strike="noStrike" cap="none" dirty="0">
              <a:solidFill>
                <a:srgbClr val="666666"/>
              </a:solidFill>
              <a:latin typeface="Roboto"/>
              <a:ea typeface="Roboto"/>
              <a:cs typeface="Roboto"/>
              <a:sym typeface="Roboto"/>
            </a:endParaRPr>
          </a:p>
        </p:txBody>
      </p:sp>
      <p:sp>
        <p:nvSpPr>
          <p:cNvPr id="2" name="Oval 1">
            <a:extLst>
              <a:ext uri="{FF2B5EF4-FFF2-40B4-BE49-F238E27FC236}">
                <a16:creationId xmlns:a16="http://schemas.microsoft.com/office/drawing/2014/main" id="{001BF822-8BBB-4FAF-85C1-C405E38C0882}"/>
              </a:ext>
            </a:extLst>
          </p:cNvPr>
          <p:cNvSpPr/>
          <p:nvPr/>
        </p:nvSpPr>
        <p:spPr>
          <a:xfrm>
            <a:off x="5413248" y="198276"/>
            <a:ext cx="1999488" cy="1423128"/>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Default Routes</a:t>
            </a:r>
          </a:p>
        </p:txBody>
      </p:sp>
      <p:sp>
        <p:nvSpPr>
          <p:cNvPr id="5" name="Oval 4">
            <a:extLst>
              <a:ext uri="{FF2B5EF4-FFF2-40B4-BE49-F238E27FC236}">
                <a16:creationId xmlns:a16="http://schemas.microsoft.com/office/drawing/2014/main" id="{497442C0-20C8-450D-BD35-05FBEFB4B5C4}"/>
              </a:ext>
            </a:extLst>
          </p:cNvPr>
          <p:cNvSpPr/>
          <p:nvPr/>
        </p:nvSpPr>
        <p:spPr>
          <a:xfrm>
            <a:off x="3688080" y="3209700"/>
            <a:ext cx="1999488" cy="1423128"/>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 Target Routes</a:t>
            </a:r>
          </a:p>
        </p:txBody>
      </p:sp>
      <p:sp>
        <p:nvSpPr>
          <p:cNvPr id="6" name="Oval 5">
            <a:extLst>
              <a:ext uri="{FF2B5EF4-FFF2-40B4-BE49-F238E27FC236}">
                <a16:creationId xmlns:a16="http://schemas.microsoft.com/office/drawing/2014/main" id="{F69A7836-6885-459B-A4FD-AD340BBD4CFB}"/>
              </a:ext>
            </a:extLst>
          </p:cNvPr>
          <p:cNvSpPr/>
          <p:nvPr/>
        </p:nvSpPr>
        <p:spPr>
          <a:xfrm>
            <a:off x="6943344" y="3209700"/>
            <a:ext cx="1999488" cy="1423128"/>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Conditional Rules</a:t>
            </a:r>
          </a:p>
        </p:txBody>
      </p:sp>
      <p:sp>
        <p:nvSpPr>
          <p:cNvPr id="4" name="Rectangle: Rounded Corners 3">
            <a:extLst>
              <a:ext uri="{FF2B5EF4-FFF2-40B4-BE49-F238E27FC236}">
                <a16:creationId xmlns:a16="http://schemas.microsoft.com/office/drawing/2014/main" id="{9E3B93ED-9F41-442E-8EDF-B276EABAC872}"/>
              </a:ext>
            </a:extLst>
          </p:cNvPr>
          <p:cNvSpPr/>
          <p:nvPr/>
        </p:nvSpPr>
        <p:spPr>
          <a:xfrm>
            <a:off x="3681984" y="1621404"/>
            <a:ext cx="5462016" cy="1524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dirty="0"/>
              <a:t>&lt;</a:t>
            </a:r>
            <a:r>
              <a:rPr lang="en-US" dirty="0" err="1"/>
              <a:t>RouteRule</a:t>
            </a:r>
            <a:r>
              <a:rPr lang="en-US" dirty="0"/>
              <a:t> name="validate-funds"&gt;</a:t>
            </a:r>
          </a:p>
          <a:p>
            <a:r>
              <a:rPr lang="en-US" dirty="0">
                <a:solidFill>
                  <a:srgbClr val="00B050"/>
                </a:solidFill>
              </a:rPr>
              <a:t>&lt;Condition&gt;(</a:t>
            </a:r>
            <a:r>
              <a:rPr lang="en-US" dirty="0" err="1">
                <a:solidFill>
                  <a:srgbClr val="00B050"/>
                </a:solidFill>
              </a:rPr>
              <a:t>proxy.pathsuffix</a:t>
            </a:r>
            <a:r>
              <a:rPr lang="en-US" dirty="0">
                <a:solidFill>
                  <a:srgbClr val="00B050"/>
                </a:solidFill>
              </a:rPr>
              <a:t> </a:t>
            </a:r>
            <a:r>
              <a:rPr lang="en-US" dirty="0" err="1">
                <a:solidFill>
                  <a:srgbClr val="00B050"/>
                </a:solidFill>
              </a:rPr>
              <a:t>MatchesPath</a:t>
            </a:r>
            <a:r>
              <a:rPr lang="en-US" dirty="0">
                <a:solidFill>
                  <a:srgbClr val="00B050"/>
                </a:solidFill>
              </a:rPr>
              <a:t> "/validate-funds") and (</a:t>
            </a:r>
            <a:r>
              <a:rPr lang="en-US" dirty="0" err="1">
                <a:solidFill>
                  <a:srgbClr val="00B050"/>
                </a:solidFill>
              </a:rPr>
              <a:t>request.verb</a:t>
            </a:r>
            <a:r>
              <a:rPr lang="en-US" dirty="0">
                <a:solidFill>
                  <a:srgbClr val="00B050"/>
                </a:solidFill>
              </a:rPr>
              <a:t> = "POST")&lt;/Condition&gt;</a:t>
            </a:r>
          </a:p>
          <a:p>
            <a:r>
              <a:rPr lang="en-US" dirty="0"/>
              <a:t>&lt;TargetEndpoint&gt;validate-funds&lt;/TargetEndpoint&gt;    &lt;/</a:t>
            </a:r>
            <a:r>
              <a:rPr lang="en-US" dirty="0" err="1"/>
              <a:t>RouteRule</a:t>
            </a:r>
            <a:r>
              <a:rPr lang="en-US" dirty="0"/>
              <a:t>&gt;</a:t>
            </a:r>
          </a:p>
        </p:txBody>
      </p:sp>
    </p:spTree>
    <p:extLst>
      <p:ext uri="{BB962C8B-B14F-4D97-AF65-F5344CB8AC3E}">
        <p14:creationId xmlns:p14="http://schemas.microsoft.com/office/powerpoint/2010/main" val="522008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Shape 610"/>
          <p:cNvSpPr txBox="1">
            <a:spLocks noGrp="1"/>
          </p:cNvSpPr>
          <p:nvPr>
            <p:ph type="title" idx="4294967295"/>
          </p:nvPr>
        </p:nvSpPr>
        <p:spPr>
          <a:xfrm>
            <a:off x="358580" y="1982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600" b="0" i="0" u="none" strike="noStrike" cap="none" dirty="0">
                <a:solidFill>
                  <a:srgbClr val="666666"/>
                </a:solidFill>
                <a:latin typeface="Roboto"/>
                <a:ea typeface="Roboto"/>
                <a:cs typeface="Roboto"/>
                <a:sym typeface="Roboto"/>
              </a:rPr>
              <a:t>Jackson Route Rules</a:t>
            </a:r>
            <a:endParaRPr sz="2600" b="0" i="0" u="none" strike="noStrike" cap="none" dirty="0">
              <a:solidFill>
                <a:srgbClr val="666666"/>
              </a:solidFill>
              <a:latin typeface="Roboto"/>
              <a:ea typeface="Roboto"/>
              <a:cs typeface="Roboto"/>
              <a:sym typeface="Roboto"/>
            </a:endParaRPr>
          </a:p>
        </p:txBody>
      </p:sp>
      <p:sp>
        <p:nvSpPr>
          <p:cNvPr id="2" name="Oval 1">
            <a:extLst>
              <a:ext uri="{FF2B5EF4-FFF2-40B4-BE49-F238E27FC236}">
                <a16:creationId xmlns:a16="http://schemas.microsoft.com/office/drawing/2014/main" id="{001BF822-8BBB-4FAF-85C1-C405E38C0882}"/>
              </a:ext>
            </a:extLst>
          </p:cNvPr>
          <p:cNvSpPr/>
          <p:nvPr/>
        </p:nvSpPr>
        <p:spPr>
          <a:xfrm>
            <a:off x="5413248" y="198276"/>
            <a:ext cx="1999488" cy="1423128"/>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Default Routes</a:t>
            </a:r>
          </a:p>
        </p:txBody>
      </p:sp>
      <p:sp>
        <p:nvSpPr>
          <p:cNvPr id="5" name="Oval 4">
            <a:extLst>
              <a:ext uri="{FF2B5EF4-FFF2-40B4-BE49-F238E27FC236}">
                <a16:creationId xmlns:a16="http://schemas.microsoft.com/office/drawing/2014/main" id="{497442C0-20C8-450D-BD35-05FBEFB4B5C4}"/>
              </a:ext>
            </a:extLst>
          </p:cNvPr>
          <p:cNvSpPr/>
          <p:nvPr/>
        </p:nvSpPr>
        <p:spPr>
          <a:xfrm>
            <a:off x="3688080" y="3209700"/>
            <a:ext cx="1999488" cy="1423128"/>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 Target Routes</a:t>
            </a:r>
          </a:p>
        </p:txBody>
      </p:sp>
      <p:sp>
        <p:nvSpPr>
          <p:cNvPr id="6" name="Oval 5">
            <a:extLst>
              <a:ext uri="{FF2B5EF4-FFF2-40B4-BE49-F238E27FC236}">
                <a16:creationId xmlns:a16="http://schemas.microsoft.com/office/drawing/2014/main" id="{F69A7836-6885-459B-A4FD-AD340BBD4CFB}"/>
              </a:ext>
            </a:extLst>
          </p:cNvPr>
          <p:cNvSpPr/>
          <p:nvPr/>
        </p:nvSpPr>
        <p:spPr>
          <a:xfrm>
            <a:off x="6943344" y="3209700"/>
            <a:ext cx="1999488" cy="1423128"/>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Conditional Rules</a:t>
            </a:r>
          </a:p>
        </p:txBody>
      </p:sp>
      <p:sp>
        <p:nvSpPr>
          <p:cNvPr id="4" name="Rectangle: Rounded Corners 3">
            <a:extLst>
              <a:ext uri="{FF2B5EF4-FFF2-40B4-BE49-F238E27FC236}">
                <a16:creationId xmlns:a16="http://schemas.microsoft.com/office/drawing/2014/main" id="{9E3B93ED-9F41-442E-8EDF-B276EABAC872}"/>
              </a:ext>
            </a:extLst>
          </p:cNvPr>
          <p:cNvSpPr/>
          <p:nvPr/>
        </p:nvSpPr>
        <p:spPr>
          <a:xfrm>
            <a:off x="3681984" y="1621404"/>
            <a:ext cx="5462016" cy="1524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dirty="0"/>
              <a:t>&lt;</a:t>
            </a:r>
            <a:r>
              <a:rPr lang="en-US" dirty="0" err="1"/>
              <a:t>TargetEndpoint</a:t>
            </a:r>
            <a:r>
              <a:rPr lang="en-US" dirty="0"/>
              <a:t>&gt;*.</a:t>
            </a:r>
            <a:r>
              <a:rPr lang="en-US" dirty="0" err="1"/>
              <a:t>js</a:t>
            </a:r>
            <a:r>
              <a:rPr lang="en-US" dirty="0"/>
              <a:t>&lt;/</a:t>
            </a:r>
            <a:r>
              <a:rPr lang="en-US" dirty="0" err="1"/>
              <a:t>TargetEndpoint</a:t>
            </a:r>
            <a:r>
              <a:rPr lang="en-US" dirty="0"/>
              <a:t>&gt;</a:t>
            </a:r>
          </a:p>
        </p:txBody>
      </p:sp>
      <p:sp>
        <p:nvSpPr>
          <p:cNvPr id="8" name="Speech Bubble: Oval 7">
            <a:extLst>
              <a:ext uri="{FF2B5EF4-FFF2-40B4-BE49-F238E27FC236}">
                <a16:creationId xmlns:a16="http://schemas.microsoft.com/office/drawing/2014/main" id="{6C402124-9218-4792-9326-83F09C27FE56}"/>
              </a:ext>
            </a:extLst>
          </p:cNvPr>
          <p:cNvSpPr/>
          <p:nvPr/>
        </p:nvSpPr>
        <p:spPr>
          <a:xfrm>
            <a:off x="1036320" y="2593716"/>
            <a:ext cx="1908048" cy="1103376"/>
          </a:xfrm>
          <a:prstGeom prst="wedgeEllipseCallout">
            <a:avLst>
              <a:gd name="adj1" fmla="val 87793"/>
              <a:gd name="adj2" fmla="val 774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 calls .</a:t>
            </a:r>
            <a:r>
              <a:rPr lang="en-US" dirty="0" err="1"/>
              <a:t>js</a:t>
            </a:r>
            <a:r>
              <a:rPr lang="en-US" dirty="0"/>
              <a:t> file for Country Codes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title" idx="4294967295"/>
          </p:nvPr>
        </p:nvSpPr>
        <p:spPr>
          <a:xfrm>
            <a:off x="358580" y="1982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600" b="0" i="0" u="none" strike="noStrike" cap="none" dirty="0">
                <a:solidFill>
                  <a:srgbClr val="666666"/>
                </a:solidFill>
                <a:latin typeface="Roboto"/>
                <a:ea typeface="Roboto"/>
                <a:cs typeface="Roboto"/>
                <a:sym typeface="Roboto"/>
              </a:rPr>
              <a:t>Target Endpoint</a:t>
            </a:r>
            <a:endParaRPr sz="2600" b="0" i="0" u="none" strike="noStrike" cap="none" dirty="0">
              <a:solidFill>
                <a:srgbClr val="666666"/>
              </a:solidFill>
              <a:latin typeface="Roboto"/>
              <a:ea typeface="Roboto"/>
              <a:cs typeface="Roboto"/>
              <a:sym typeface="Roboto"/>
            </a:endParaRPr>
          </a:p>
        </p:txBody>
      </p:sp>
      <p:pic>
        <p:nvPicPr>
          <p:cNvPr id="618" name="Shape 618"/>
          <p:cNvPicPr preferRelativeResize="0"/>
          <p:nvPr/>
        </p:nvPicPr>
        <p:blipFill rotWithShape="1">
          <a:blip r:embed="rId3">
            <a:alphaModFix/>
          </a:blip>
          <a:srcRect/>
          <a:stretch/>
        </p:blipFill>
        <p:spPr>
          <a:xfrm>
            <a:off x="4600151" y="271850"/>
            <a:ext cx="4440000" cy="4466700"/>
          </a:xfrm>
          <a:prstGeom prst="rect">
            <a:avLst/>
          </a:prstGeom>
          <a:noFill/>
          <a:ln>
            <a:noFill/>
          </a:ln>
        </p:spPr>
      </p:pic>
      <p:sp>
        <p:nvSpPr>
          <p:cNvPr id="2" name="TextBox 1">
            <a:extLst>
              <a:ext uri="{FF2B5EF4-FFF2-40B4-BE49-F238E27FC236}">
                <a16:creationId xmlns:a16="http://schemas.microsoft.com/office/drawing/2014/main" id="{B4440C81-4197-4B91-8813-F395F93DE6CA}"/>
              </a:ext>
            </a:extLst>
          </p:cNvPr>
          <p:cNvSpPr txBox="1"/>
          <p:nvPr/>
        </p:nvSpPr>
        <p:spPr>
          <a:xfrm>
            <a:off x="133350" y="695975"/>
            <a:ext cx="4310795" cy="307777"/>
          </a:xfrm>
          <a:prstGeom prst="rect">
            <a:avLst/>
          </a:prstGeom>
          <a:noFill/>
        </p:spPr>
        <p:txBody>
          <a:bodyPr wrap="none" rtlCol="0">
            <a:spAutoFit/>
          </a:bodyPr>
          <a:lstStyle/>
          <a:p>
            <a:r>
              <a:rPr lang="en-US" dirty="0"/>
              <a:t>Forwarding requests to the proper backend service</a:t>
            </a:r>
          </a:p>
        </p:txBody>
      </p:sp>
      <p:pic>
        <p:nvPicPr>
          <p:cNvPr id="5" name="Shape 561" descr="proxyflows.png">
            <a:extLst>
              <a:ext uri="{FF2B5EF4-FFF2-40B4-BE49-F238E27FC236}">
                <a16:creationId xmlns:a16="http://schemas.microsoft.com/office/drawing/2014/main" id="{E9E8C542-566C-40E4-BCCC-3A8D9EBD608B}"/>
              </a:ext>
            </a:extLst>
          </p:cNvPr>
          <p:cNvPicPr preferRelativeResize="0">
            <a:picLocks noChangeAspect="1"/>
          </p:cNvPicPr>
          <p:nvPr/>
        </p:nvPicPr>
        <p:blipFill rotWithShape="1">
          <a:blip r:embed="rId4">
            <a:alphaModFix/>
          </a:blip>
          <a:srcRect l="44557" t="-2377" b="-2367"/>
          <a:stretch/>
        </p:blipFill>
        <p:spPr>
          <a:xfrm>
            <a:off x="228084" y="1117854"/>
            <a:ext cx="3657600" cy="29841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idx="4294967295"/>
          </p:nvPr>
        </p:nvSpPr>
        <p:spPr>
          <a:xfrm>
            <a:off x="358580" y="1982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600" b="0" i="0" u="none" strike="noStrike" cap="none" dirty="0">
                <a:solidFill>
                  <a:srgbClr val="666666"/>
                </a:solidFill>
                <a:latin typeface="Roboto"/>
                <a:ea typeface="Roboto"/>
                <a:cs typeface="Roboto"/>
                <a:sym typeface="Roboto"/>
              </a:rPr>
              <a:t>Target Endpoint Example</a:t>
            </a:r>
            <a:endParaRPr sz="2600" b="0" i="0" u="none" strike="noStrike" cap="none" dirty="0">
              <a:solidFill>
                <a:srgbClr val="666666"/>
              </a:solidFill>
              <a:latin typeface="Roboto"/>
              <a:ea typeface="Roboto"/>
              <a:cs typeface="Roboto"/>
              <a:sym typeface="Roboto"/>
            </a:endParaRPr>
          </a:p>
        </p:txBody>
      </p:sp>
      <p:pic>
        <p:nvPicPr>
          <p:cNvPr id="625" name="Shape 625" descr="code6.png"/>
          <p:cNvPicPr preferRelativeResize="0">
            <a:picLocks noGrp="1"/>
          </p:cNvPicPr>
          <p:nvPr>
            <p:ph type="body" idx="4294967295"/>
          </p:nvPr>
        </p:nvPicPr>
        <p:blipFill rotWithShape="1">
          <a:blip r:embed="rId3">
            <a:alphaModFix/>
          </a:blip>
          <a:srcRect/>
          <a:stretch/>
        </p:blipFill>
        <p:spPr>
          <a:xfrm>
            <a:off x="2109275" y="753500"/>
            <a:ext cx="5675400" cy="4013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Shape 664"/>
          <p:cNvSpPr txBox="1">
            <a:spLocks noGrp="1"/>
          </p:cNvSpPr>
          <p:nvPr>
            <p:ph type="title" idx="4294967295"/>
          </p:nvPr>
        </p:nvSpPr>
        <p:spPr>
          <a:xfrm>
            <a:off x="358580" y="1982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600" b="0" i="0" u="none" strike="noStrike" cap="none" dirty="0">
                <a:solidFill>
                  <a:srgbClr val="666666"/>
                </a:solidFill>
                <a:latin typeface="Roboto"/>
                <a:ea typeface="Roboto"/>
                <a:cs typeface="Roboto"/>
                <a:sym typeface="Roboto"/>
              </a:rPr>
              <a:t>Fault Rules (Exceptions)</a:t>
            </a:r>
            <a:endParaRPr sz="2600" b="0" i="0" u="none" strike="noStrike" cap="none" dirty="0">
              <a:solidFill>
                <a:srgbClr val="666666"/>
              </a:solidFill>
              <a:latin typeface="Roboto"/>
              <a:ea typeface="Roboto"/>
              <a:cs typeface="Roboto"/>
              <a:sym typeface="Roboto"/>
            </a:endParaRPr>
          </a:p>
        </p:txBody>
      </p:sp>
      <p:pic>
        <p:nvPicPr>
          <p:cNvPr id="665" name="Shape 665"/>
          <p:cNvPicPr preferRelativeResize="0"/>
          <p:nvPr/>
        </p:nvPicPr>
        <p:blipFill rotWithShape="1">
          <a:blip r:embed="rId3">
            <a:alphaModFix/>
          </a:blip>
          <a:srcRect/>
          <a:stretch/>
        </p:blipFill>
        <p:spPr>
          <a:xfrm>
            <a:off x="66745" y="1133475"/>
            <a:ext cx="9010500" cy="2876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Shape 670"/>
          <p:cNvSpPr txBox="1">
            <a:spLocks noGrp="1"/>
          </p:cNvSpPr>
          <p:nvPr>
            <p:ph type="title" idx="4294967295"/>
          </p:nvPr>
        </p:nvSpPr>
        <p:spPr>
          <a:xfrm>
            <a:off x="358580" y="1982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600" b="0" i="0" u="none" strike="noStrike" cap="none" dirty="0">
                <a:solidFill>
                  <a:srgbClr val="666666"/>
                </a:solidFill>
                <a:latin typeface="Roboto"/>
                <a:ea typeface="Roboto"/>
                <a:cs typeface="Roboto"/>
                <a:sym typeface="Roboto"/>
              </a:rPr>
              <a:t>Fault Rules</a:t>
            </a:r>
            <a:endParaRPr sz="2600" b="0" i="0" u="none" strike="noStrike" cap="none" dirty="0">
              <a:solidFill>
                <a:srgbClr val="666666"/>
              </a:solidFill>
              <a:latin typeface="Roboto"/>
              <a:ea typeface="Roboto"/>
              <a:cs typeface="Roboto"/>
              <a:sym typeface="Roboto"/>
            </a:endParaRPr>
          </a:p>
        </p:txBody>
      </p:sp>
      <p:pic>
        <p:nvPicPr>
          <p:cNvPr id="671" name="Shape 671" descr="code10.png"/>
          <p:cNvPicPr preferRelativeResize="0"/>
          <p:nvPr/>
        </p:nvPicPr>
        <p:blipFill rotWithShape="1">
          <a:blip r:embed="rId3">
            <a:alphaModFix/>
          </a:blip>
          <a:srcRect/>
          <a:stretch/>
        </p:blipFill>
        <p:spPr>
          <a:xfrm>
            <a:off x="874125" y="802475"/>
            <a:ext cx="7855800" cy="3848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a:spLocks noGrp="1"/>
          </p:cNvSpPr>
          <p:nvPr>
            <p:ph type="title" idx="4294967295"/>
          </p:nvPr>
        </p:nvSpPr>
        <p:spPr>
          <a:xfrm>
            <a:off x="358580" y="1982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600" b="0" i="0" u="none" strike="noStrike" cap="none" dirty="0">
                <a:solidFill>
                  <a:srgbClr val="666666"/>
                </a:solidFill>
                <a:latin typeface="Roboto"/>
                <a:ea typeface="Roboto"/>
                <a:cs typeface="Roboto"/>
                <a:sym typeface="Roboto"/>
              </a:rPr>
              <a:t>Labs</a:t>
            </a:r>
            <a:endParaRPr sz="2600" b="0" i="0" u="none" strike="noStrike" cap="none" dirty="0">
              <a:solidFill>
                <a:srgbClr val="666666"/>
              </a:solidFill>
              <a:latin typeface="Roboto"/>
              <a:ea typeface="Roboto"/>
              <a:cs typeface="Roboto"/>
              <a:sym typeface="Roboto"/>
            </a:endParaRPr>
          </a:p>
        </p:txBody>
      </p:sp>
      <p:sp>
        <p:nvSpPr>
          <p:cNvPr id="684" name="Shape 684"/>
          <p:cNvSpPr txBox="1">
            <a:spLocks noGrp="1"/>
          </p:cNvSpPr>
          <p:nvPr>
            <p:ph type="body" idx="4294967295"/>
          </p:nvPr>
        </p:nvSpPr>
        <p:spPr>
          <a:xfrm>
            <a:off x="358580" y="861719"/>
            <a:ext cx="7798500" cy="3904800"/>
          </a:xfrm>
          <a:prstGeom prst="rect">
            <a:avLst/>
          </a:prstGeom>
          <a:noFill/>
          <a:ln>
            <a:noFill/>
          </a:ln>
        </p:spPr>
        <p:txBody>
          <a:bodyPr spcFirstLastPara="1" wrap="square" lIns="68575" tIns="34275" rIns="68575" bIns="34275" anchor="t" anchorCtr="0">
            <a:noAutofit/>
          </a:bodyPr>
          <a:lstStyle/>
          <a:p>
            <a:pPr marL="0" lvl="0" indent="0">
              <a:buClr>
                <a:schemeClr val="dk1"/>
              </a:buClr>
              <a:buNone/>
            </a:pPr>
            <a:r>
              <a:rPr lang="en-US" sz="1200" dirty="0">
                <a:solidFill>
                  <a:srgbClr val="666666"/>
                </a:solidFill>
                <a:latin typeface="Roboto"/>
                <a:ea typeface="Roboto"/>
                <a:cs typeface="Roboto"/>
                <a:sym typeface="Roboto"/>
              </a:rPr>
              <a:t>Lab 01a:  Deploy a proxy to Test environment</a:t>
            </a:r>
          </a:p>
          <a:p>
            <a:pPr marL="171450" indent="-171450">
              <a:buClr>
                <a:schemeClr val="dk1"/>
              </a:buClr>
            </a:pPr>
            <a:r>
              <a:rPr lang="en-US" sz="1200" dirty="0">
                <a:solidFill>
                  <a:srgbClr val="666666"/>
                </a:solidFill>
                <a:latin typeface="Roboto"/>
                <a:ea typeface="Roboto"/>
                <a:cs typeface="Roboto"/>
                <a:sym typeface="Roboto"/>
              </a:rPr>
              <a:t>Test environment </a:t>
            </a:r>
          </a:p>
          <a:p>
            <a:pPr marL="171450" indent="-171450">
              <a:buClr>
                <a:schemeClr val="dk1"/>
              </a:buClr>
            </a:pPr>
            <a:endParaRPr lang="en-US" sz="1200" b="1" dirty="0">
              <a:solidFill>
                <a:srgbClr val="666666"/>
              </a:solidFill>
              <a:latin typeface="Roboto"/>
              <a:ea typeface="Roboto"/>
              <a:cs typeface="Roboto"/>
              <a:sym typeface="Roboto"/>
            </a:endParaRPr>
          </a:p>
          <a:p>
            <a:pPr marL="0" indent="0">
              <a:buClr>
                <a:schemeClr val="dk1"/>
              </a:buClr>
              <a:buNone/>
            </a:pPr>
            <a:r>
              <a:rPr lang="en-US" sz="1200" dirty="0">
                <a:solidFill>
                  <a:srgbClr val="666666"/>
                </a:solidFill>
                <a:latin typeface="Roboto"/>
                <a:ea typeface="Roboto"/>
                <a:cs typeface="Roboto"/>
                <a:sym typeface="Roboto"/>
              </a:rPr>
              <a:t>Lab 2a: Change target backend</a:t>
            </a:r>
          </a:p>
          <a:p>
            <a:pPr marL="171450" indent="-171450">
              <a:buClr>
                <a:schemeClr val="dk1"/>
              </a:buClr>
            </a:pPr>
            <a:r>
              <a:rPr lang="en-US" sz="1200" dirty="0">
                <a:solidFill>
                  <a:srgbClr val="666666"/>
                </a:solidFill>
                <a:latin typeface="Roboto"/>
                <a:ea typeface="Roboto"/>
                <a:cs typeface="Roboto"/>
                <a:sym typeface="Roboto"/>
              </a:rPr>
              <a:t>Change the current target server to a new server (hint: coding required!)</a:t>
            </a:r>
          </a:p>
          <a:p>
            <a:pPr marL="0" indent="0">
              <a:buClr>
                <a:schemeClr val="dk1"/>
              </a:buClr>
              <a:buNone/>
            </a:pPr>
            <a:endParaRPr lang="en-US" sz="1200" dirty="0">
              <a:solidFill>
                <a:srgbClr val="666666"/>
              </a:solidFill>
              <a:latin typeface="Roboto"/>
              <a:ea typeface="Roboto"/>
              <a:cs typeface="Roboto"/>
              <a:sym typeface="Roboto"/>
            </a:endParaRPr>
          </a:p>
          <a:p>
            <a:pPr marL="0" indent="0">
              <a:buClr>
                <a:schemeClr val="dk1"/>
              </a:buClr>
              <a:buNone/>
            </a:pPr>
            <a:r>
              <a:rPr lang="en-US" sz="1200" dirty="0">
                <a:solidFill>
                  <a:srgbClr val="666666"/>
                </a:solidFill>
                <a:latin typeface="Roboto"/>
                <a:ea typeface="Roboto"/>
                <a:cs typeface="Roboto"/>
                <a:sym typeface="Roboto"/>
              </a:rPr>
              <a:t>Lab 2b: Add policy to your proxy</a:t>
            </a:r>
          </a:p>
          <a:p>
            <a:pPr marL="171450" indent="-171450">
              <a:buClr>
                <a:schemeClr val="dk1"/>
              </a:buClr>
            </a:pPr>
            <a:r>
              <a:rPr lang="en-US" sz="1200" dirty="0">
                <a:solidFill>
                  <a:srgbClr val="666666"/>
                </a:solidFill>
                <a:latin typeface="Roboto"/>
                <a:ea typeface="Roboto"/>
                <a:cs typeface="Roboto"/>
                <a:sym typeface="Roboto"/>
              </a:rPr>
              <a:t>We want to change the output of your response to the requester</a:t>
            </a:r>
            <a:endParaRPr sz="1200" dirty="0">
              <a:solidFill>
                <a:srgbClr val="666666"/>
              </a:solidFill>
              <a:latin typeface="Roboto"/>
              <a:ea typeface="Roboto"/>
              <a:cs typeface="Roboto"/>
              <a:sym typeface="Roboto"/>
            </a:endParaRPr>
          </a:p>
        </p:txBody>
      </p:sp>
    </p:spTree>
    <p:extLst>
      <p:ext uri="{BB962C8B-B14F-4D97-AF65-F5344CB8AC3E}">
        <p14:creationId xmlns:p14="http://schemas.microsoft.com/office/powerpoint/2010/main" val="3440237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a:spLocks noGrp="1"/>
          </p:cNvSpPr>
          <p:nvPr>
            <p:ph type="title" idx="4294967295"/>
          </p:nvPr>
        </p:nvSpPr>
        <p:spPr>
          <a:xfrm>
            <a:off x="358580" y="1982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600" b="0" i="0" u="none" strike="noStrike" cap="none">
                <a:solidFill>
                  <a:srgbClr val="666666"/>
                </a:solidFill>
                <a:latin typeface="Roboto"/>
                <a:ea typeface="Roboto"/>
                <a:cs typeface="Roboto"/>
                <a:sym typeface="Roboto"/>
              </a:rPr>
              <a:t>Debrief Labs</a:t>
            </a:r>
            <a:endParaRPr sz="2600" b="0" i="0" u="none" strike="noStrike" cap="none" dirty="0">
              <a:solidFill>
                <a:srgbClr val="666666"/>
              </a:solidFill>
              <a:latin typeface="Roboto"/>
              <a:ea typeface="Roboto"/>
              <a:cs typeface="Roboto"/>
              <a:sym typeface="Roboto"/>
            </a:endParaRPr>
          </a:p>
        </p:txBody>
      </p:sp>
      <p:sp>
        <p:nvSpPr>
          <p:cNvPr id="684" name="Shape 684"/>
          <p:cNvSpPr txBox="1">
            <a:spLocks noGrp="1"/>
          </p:cNvSpPr>
          <p:nvPr>
            <p:ph type="body" idx="4294967295"/>
          </p:nvPr>
        </p:nvSpPr>
        <p:spPr>
          <a:xfrm>
            <a:off x="358580" y="861719"/>
            <a:ext cx="7798500" cy="3904800"/>
          </a:xfrm>
          <a:prstGeom prst="rect">
            <a:avLst/>
          </a:prstGeom>
          <a:noFill/>
          <a:ln>
            <a:noFill/>
          </a:ln>
        </p:spPr>
        <p:txBody>
          <a:bodyPr spcFirstLastPara="1" wrap="square" lIns="68575" tIns="34275" rIns="68575" bIns="34275" anchor="t" anchorCtr="0">
            <a:noAutofit/>
          </a:bodyPr>
          <a:lstStyle/>
          <a:p>
            <a:pPr marL="0" lvl="0" indent="0">
              <a:buClr>
                <a:schemeClr val="dk1"/>
              </a:buClr>
              <a:buNone/>
            </a:pPr>
            <a:r>
              <a:rPr lang="en-US" sz="1200" dirty="0">
                <a:solidFill>
                  <a:srgbClr val="666666"/>
                </a:solidFill>
                <a:latin typeface="Roboto"/>
                <a:ea typeface="Roboto"/>
                <a:cs typeface="Roboto"/>
                <a:sym typeface="Roboto"/>
              </a:rPr>
              <a:t>What did we do?</a:t>
            </a:r>
          </a:p>
          <a:p>
            <a:pPr marL="0" lvl="0" indent="0">
              <a:buClr>
                <a:schemeClr val="dk1"/>
              </a:buClr>
              <a:buNone/>
            </a:pPr>
            <a:r>
              <a:rPr lang="en-US" sz="1200" dirty="0">
                <a:solidFill>
                  <a:srgbClr val="666666"/>
                </a:solidFill>
                <a:latin typeface="Roboto"/>
                <a:ea typeface="Roboto"/>
                <a:cs typeface="Roboto"/>
                <a:sym typeface="Roboto"/>
              </a:rPr>
              <a:t>How should it look?</a:t>
            </a:r>
            <a:endParaRPr sz="1200" dirty="0">
              <a:solidFill>
                <a:srgbClr val="666666"/>
              </a:solidFill>
              <a:latin typeface="Roboto"/>
              <a:ea typeface="Roboto"/>
              <a:cs typeface="Roboto"/>
              <a:sym typeface="Roboto"/>
            </a:endParaRPr>
          </a:p>
        </p:txBody>
      </p:sp>
    </p:spTree>
    <p:extLst>
      <p:ext uri="{BB962C8B-B14F-4D97-AF65-F5344CB8AC3E}">
        <p14:creationId xmlns:p14="http://schemas.microsoft.com/office/powerpoint/2010/main" val="159150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title" idx="4294967295"/>
          </p:nvPr>
        </p:nvSpPr>
        <p:spPr>
          <a:xfrm>
            <a:off x="358580" y="1982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600" dirty="0">
                <a:solidFill>
                  <a:srgbClr val="666666"/>
                </a:solidFill>
                <a:latin typeface="Roboto"/>
                <a:ea typeface="Roboto"/>
                <a:cs typeface="Roboto"/>
                <a:sym typeface="Roboto"/>
              </a:rPr>
              <a:t>Tw</a:t>
            </a:r>
            <a:r>
              <a:rPr lang="en-US" sz="2600" b="0" i="0" u="none" strike="noStrike" cap="none" dirty="0">
                <a:solidFill>
                  <a:srgbClr val="666666"/>
                </a:solidFill>
                <a:latin typeface="Roboto"/>
                <a:ea typeface="Roboto"/>
                <a:cs typeface="Roboto"/>
                <a:sym typeface="Roboto"/>
              </a:rPr>
              <a:t>o Sides to Every Story </a:t>
            </a:r>
            <a:endParaRPr sz="2600" b="0" i="0" u="none" strike="noStrike" cap="none" dirty="0">
              <a:solidFill>
                <a:srgbClr val="666666"/>
              </a:solidFill>
              <a:latin typeface="Roboto"/>
              <a:ea typeface="Roboto"/>
              <a:cs typeface="Roboto"/>
              <a:sym typeface="Roboto"/>
            </a:endParaRPr>
          </a:p>
        </p:txBody>
      </p:sp>
      <p:sp>
        <p:nvSpPr>
          <p:cNvPr id="604" name="Shape 604"/>
          <p:cNvSpPr txBox="1">
            <a:spLocks noGrp="1"/>
          </p:cNvSpPr>
          <p:nvPr>
            <p:ph type="body" idx="4294967295"/>
          </p:nvPr>
        </p:nvSpPr>
        <p:spPr>
          <a:xfrm>
            <a:off x="52252" y="1085850"/>
            <a:ext cx="2967882" cy="2070136"/>
          </a:xfrm>
          <a:prstGeom prst="rect">
            <a:avLst/>
          </a:prstGeom>
          <a:noFill/>
          <a:ln>
            <a:noFill/>
          </a:ln>
        </p:spPr>
        <p:txBody>
          <a:bodyPr spcFirstLastPara="1" wrap="square" lIns="68575" tIns="34275" rIns="68575" bIns="34275" anchor="t" anchorCtr="0">
            <a:noAutofit/>
          </a:bodyPr>
          <a:lstStyle/>
          <a:p>
            <a:pPr marL="368300" lvl="0">
              <a:buClr>
                <a:srgbClr val="666666"/>
              </a:buClr>
              <a:buSzPts val="1200"/>
              <a:buFont typeface="+mj-lt"/>
              <a:buAutoNum type="arabicPeriod"/>
            </a:pPr>
            <a:r>
              <a:rPr lang="en-US" sz="1400" dirty="0">
                <a:solidFill>
                  <a:srgbClr val="666666"/>
                </a:solidFill>
                <a:latin typeface="Roboto"/>
                <a:ea typeface="Roboto"/>
                <a:cs typeface="Roboto"/>
                <a:sym typeface="Roboto"/>
              </a:rPr>
              <a:t>Proxy Endpoint - </a:t>
            </a:r>
            <a:r>
              <a:rPr lang="en-US" sz="1400" dirty="0"/>
              <a:t>policies for the request and response to the </a:t>
            </a:r>
            <a:r>
              <a:rPr lang="en-US" sz="1400" b="1" dirty="0"/>
              <a:t>client</a:t>
            </a:r>
            <a:r>
              <a:rPr lang="en-US" sz="1400" dirty="0"/>
              <a:t> </a:t>
            </a:r>
            <a:endParaRPr lang="en-US" sz="1400" dirty="0">
              <a:solidFill>
                <a:srgbClr val="666666"/>
              </a:solidFill>
              <a:latin typeface="Roboto"/>
              <a:ea typeface="Roboto"/>
              <a:cs typeface="Roboto"/>
              <a:sym typeface="Roboto"/>
            </a:endParaRPr>
          </a:p>
          <a:p>
            <a:pPr marL="368300" lvl="0">
              <a:buClr>
                <a:srgbClr val="666666"/>
              </a:buClr>
              <a:buSzPts val="1200"/>
              <a:buFont typeface="+mj-lt"/>
              <a:buAutoNum type="arabicPeriod"/>
            </a:pPr>
            <a:r>
              <a:rPr lang="en-US" sz="1400" dirty="0">
                <a:solidFill>
                  <a:srgbClr val="666666"/>
                </a:solidFill>
                <a:latin typeface="Roboto"/>
                <a:ea typeface="Roboto"/>
                <a:cs typeface="Roboto"/>
                <a:sym typeface="Roboto"/>
              </a:rPr>
              <a:t>Target Endpoint - </a:t>
            </a:r>
            <a:r>
              <a:rPr lang="en-US" sz="1400" dirty="0"/>
              <a:t>policies for the request and response to the </a:t>
            </a:r>
            <a:r>
              <a:rPr lang="en-US" sz="1400" b="1" dirty="0"/>
              <a:t>backend target server </a:t>
            </a:r>
            <a:endParaRPr lang="en-US" sz="1400" b="1" dirty="0">
              <a:solidFill>
                <a:srgbClr val="666666"/>
              </a:solidFill>
              <a:latin typeface="Roboto"/>
              <a:ea typeface="Roboto"/>
              <a:cs typeface="Roboto"/>
              <a:sym typeface="Roboto"/>
            </a:endParaRPr>
          </a:p>
        </p:txBody>
      </p:sp>
      <p:pic>
        <p:nvPicPr>
          <p:cNvPr id="5" name="Picture 4">
            <a:extLst>
              <a:ext uri="{FF2B5EF4-FFF2-40B4-BE49-F238E27FC236}">
                <a16:creationId xmlns:a16="http://schemas.microsoft.com/office/drawing/2014/main" id="{F45F48AF-C5FF-4E52-8C46-FADD8F92CDBE}"/>
              </a:ext>
            </a:extLst>
          </p:cNvPr>
          <p:cNvPicPr>
            <a:picLocks noChangeAspect="1"/>
          </p:cNvPicPr>
          <p:nvPr/>
        </p:nvPicPr>
        <p:blipFill rotWithShape="1">
          <a:blip r:embed="rId3"/>
          <a:srcRect b="42615"/>
          <a:stretch/>
        </p:blipFill>
        <p:spPr>
          <a:xfrm>
            <a:off x="3731173" y="1851044"/>
            <a:ext cx="5253847" cy="1840146"/>
          </a:xfrm>
          <a:prstGeom prst="rect">
            <a:avLst/>
          </a:prstGeom>
        </p:spPr>
      </p:pic>
      <p:sp>
        <p:nvSpPr>
          <p:cNvPr id="6" name="Speech Bubble: Rectangle with Corners Rounded 5">
            <a:extLst>
              <a:ext uri="{FF2B5EF4-FFF2-40B4-BE49-F238E27FC236}">
                <a16:creationId xmlns:a16="http://schemas.microsoft.com/office/drawing/2014/main" id="{91DF9745-BF68-4DE3-B429-1BD38CD004D0}"/>
              </a:ext>
            </a:extLst>
          </p:cNvPr>
          <p:cNvSpPr/>
          <p:nvPr/>
        </p:nvSpPr>
        <p:spPr>
          <a:xfrm>
            <a:off x="4971491" y="945752"/>
            <a:ext cx="1097910" cy="716605"/>
          </a:xfrm>
          <a:prstGeom prst="wedgeRoundRectCallout">
            <a:avLst>
              <a:gd name="adj1" fmla="val -6782"/>
              <a:gd name="adj2" fmla="val 96233"/>
              <a:gd name="adj3" fmla="val 16667"/>
            </a:avLst>
          </a:prstGeom>
          <a:solidFill>
            <a:srgbClr val="FF5E1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Defines proxy URL &amp; HTTP vs. HTTPS access</a:t>
            </a:r>
          </a:p>
        </p:txBody>
      </p:sp>
      <p:sp>
        <p:nvSpPr>
          <p:cNvPr id="7" name="Speech Bubble: Rectangle with Corners Rounded 6">
            <a:extLst>
              <a:ext uri="{FF2B5EF4-FFF2-40B4-BE49-F238E27FC236}">
                <a16:creationId xmlns:a16="http://schemas.microsoft.com/office/drawing/2014/main" id="{7762968E-2868-469C-B07E-9AC301A361FC}"/>
              </a:ext>
            </a:extLst>
          </p:cNvPr>
          <p:cNvSpPr/>
          <p:nvPr/>
        </p:nvSpPr>
        <p:spPr>
          <a:xfrm>
            <a:off x="3138327" y="1152601"/>
            <a:ext cx="1185692" cy="766517"/>
          </a:xfrm>
          <a:prstGeom prst="wedgeRoundRectCallout">
            <a:avLst>
              <a:gd name="adj1" fmla="val 129215"/>
              <a:gd name="adj2" fmla="val 82610"/>
              <a:gd name="adj3" fmla="val 16667"/>
            </a:avLst>
          </a:prstGeom>
          <a:solidFill>
            <a:srgbClr val="FF5E1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Attach policies for security, quota, rate limiting, etc.</a:t>
            </a:r>
          </a:p>
        </p:txBody>
      </p:sp>
      <p:sp>
        <p:nvSpPr>
          <p:cNvPr id="8" name="Speech Bubble: Rectangle with Corners Rounded 7">
            <a:extLst>
              <a:ext uri="{FF2B5EF4-FFF2-40B4-BE49-F238E27FC236}">
                <a16:creationId xmlns:a16="http://schemas.microsoft.com/office/drawing/2014/main" id="{B0A47DAA-DD21-4394-861F-B9DEA6E3FE08}"/>
              </a:ext>
            </a:extLst>
          </p:cNvPr>
          <p:cNvSpPr/>
          <p:nvPr/>
        </p:nvSpPr>
        <p:spPr>
          <a:xfrm>
            <a:off x="6601087" y="945752"/>
            <a:ext cx="1142571" cy="739540"/>
          </a:xfrm>
          <a:prstGeom prst="wedgeRoundRectCallout">
            <a:avLst>
              <a:gd name="adj1" fmla="val -24166"/>
              <a:gd name="adj2" fmla="val 92309"/>
              <a:gd name="adj3" fmla="val 16667"/>
            </a:avLst>
          </a:prstGeom>
          <a:solidFill>
            <a:srgbClr val="17A8D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Defines forwarding and connection Info. </a:t>
            </a:r>
          </a:p>
        </p:txBody>
      </p:sp>
      <p:sp>
        <p:nvSpPr>
          <p:cNvPr id="9" name="Speech Bubble: Rectangle with Corners Rounded 8">
            <a:extLst>
              <a:ext uri="{FF2B5EF4-FFF2-40B4-BE49-F238E27FC236}">
                <a16:creationId xmlns:a16="http://schemas.microsoft.com/office/drawing/2014/main" id="{D662B538-D63F-456B-8C5B-E25233611F14}"/>
              </a:ext>
            </a:extLst>
          </p:cNvPr>
          <p:cNvSpPr/>
          <p:nvPr/>
        </p:nvSpPr>
        <p:spPr>
          <a:xfrm>
            <a:off x="7383124" y="3765173"/>
            <a:ext cx="1306939" cy="817278"/>
          </a:xfrm>
          <a:prstGeom prst="wedgeRoundRectCallout">
            <a:avLst>
              <a:gd name="adj1" fmla="val -87513"/>
              <a:gd name="adj2" fmla="val -81902"/>
              <a:gd name="adj3" fmla="val 16667"/>
            </a:avLst>
          </a:prstGeom>
          <a:solidFill>
            <a:srgbClr val="17A8D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t>Attach policies to ensure proper response message formatting</a:t>
            </a:r>
          </a:p>
        </p:txBody>
      </p:sp>
    </p:spTree>
    <p:extLst>
      <p:ext uri="{BB962C8B-B14F-4D97-AF65-F5344CB8AC3E}">
        <p14:creationId xmlns:p14="http://schemas.microsoft.com/office/powerpoint/2010/main" val="2036169556"/>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title" idx="4294967295"/>
          </p:nvPr>
        </p:nvSpPr>
        <p:spPr>
          <a:xfrm>
            <a:off x="358580" y="130540"/>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700" b="0" i="0" u="none" strike="noStrike" cap="none" dirty="0">
                <a:solidFill>
                  <a:srgbClr val="666666"/>
                </a:solidFill>
                <a:latin typeface="Roboto"/>
                <a:ea typeface="Roboto"/>
                <a:cs typeface="Roboto"/>
                <a:sym typeface="Roboto"/>
              </a:rPr>
              <a:t>Proxy Flow and Endpoints</a:t>
            </a:r>
            <a:endParaRPr sz="2700" b="0" i="0" u="none" strike="noStrike" cap="none" dirty="0">
              <a:solidFill>
                <a:srgbClr val="666666"/>
              </a:solidFill>
              <a:latin typeface="Roboto"/>
              <a:ea typeface="Roboto"/>
              <a:cs typeface="Roboto"/>
              <a:sym typeface="Roboto"/>
            </a:endParaRPr>
          </a:p>
        </p:txBody>
      </p:sp>
      <p:pic>
        <p:nvPicPr>
          <p:cNvPr id="561" name="Shape 561" descr="proxyflows.png"/>
          <p:cNvPicPr preferRelativeResize="0">
            <a:picLocks noGrp="1"/>
          </p:cNvPicPr>
          <p:nvPr>
            <p:ph type="body" idx="4294967295"/>
          </p:nvPr>
        </p:nvPicPr>
        <p:blipFill rotWithShape="1">
          <a:blip r:embed="rId3">
            <a:alphaModFix/>
          </a:blip>
          <a:srcRect t="-2377" b="-2367"/>
          <a:stretch/>
        </p:blipFill>
        <p:spPr>
          <a:xfrm>
            <a:off x="2887852" y="498227"/>
            <a:ext cx="4788300" cy="2166000"/>
          </a:xfrm>
          <a:prstGeom prst="rect">
            <a:avLst/>
          </a:prstGeom>
          <a:noFill/>
          <a:ln>
            <a:noFill/>
          </a:ln>
        </p:spPr>
      </p:pic>
      <p:pic>
        <p:nvPicPr>
          <p:cNvPr id="562" name="Shape 562" descr="flowpoints.png"/>
          <p:cNvPicPr preferRelativeResize="0"/>
          <p:nvPr/>
        </p:nvPicPr>
        <p:blipFill rotWithShape="1">
          <a:blip r:embed="rId4">
            <a:alphaModFix/>
          </a:blip>
          <a:srcRect/>
          <a:stretch/>
        </p:blipFill>
        <p:spPr>
          <a:xfrm>
            <a:off x="2812000" y="2496575"/>
            <a:ext cx="4864200" cy="2389200"/>
          </a:xfrm>
          <a:prstGeom prst="rect">
            <a:avLst/>
          </a:prstGeom>
          <a:noFill/>
          <a:ln>
            <a:noFill/>
          </a:ln>
        </p:spPr>
      </p:pic>
      <p:grpSp>
        <p:nvGrpSpPr>
          <p:cNvPr id="563" name="Shape 563"/>
          <p:cNvGrpSpPr/>
          <p:nvPr/>
        </p:nvGrpSpPr>
        <p:grpSpPr>
          <a:xfrm>
            <a:off x="3877898" y="915160"/>
            <a:ext cx="172264" cy="620167"/>
            <a:chOff x="3845628" y="1321813"/>
            <a:chExt cx="229441" cy="826890"/>
          </a:xfrm>
        </p:grpSpPr>
        <p:sp>
          <p:nvSpPr>
            <p:cNvPr id="564" name="Shape 564"/>
            <p:cNvSpPr txBox="1"/>
            <p:nvPr/>
          </p:nvSpPr>
          <p:spPr>
            <a:xfrm>
              <a:off x="3845628" y="1321813"/>
              <a:ext cx="192300" cy="321900"/>
            </a:xfrm>
            <a:prstGeom prst="rect">
              <a:avLst/>
            </a:prstGeom>
            <a:noFill/>
            <a:ln>
              <a:noFill/>
            </a:ln>
          </p:spPr>
          <p:txBody>
            <a:bodyPr spcFirstLastPara="1" wrap="square" lIns="34300" tIns="34300" rIns="34300" bIns="68625" anchor="t" anchorCtr="0">
              <a:noAutofit/>
            </a:bodyPr>
            <a:lstStyle/>
            <a:p>
              <a:pPr marL="0" marR="0" lvl="0" indent="0" algn="l" rtl="0">
                <a:spcBef>
                  <a:spcPts val="0"/>
                </a:spcBef>
                <a:spcAft>
                  <a:spcPts val="0"/>
                </a:spcAft>
                <a:buNone/>
              </a:pPr>
              <a:r>
                <a:rPr lang="en-US" sz="1100" dirty="0">
                  <a:solidFill>
                    <a:schemeClr val="dk2"/>
                  </a:solidFill>
                  <a:latin typeface="Helvetica Neue"/>
                  <a:ea typeface="Helvetica Neue"/>
                  <a:cs typeface="Helvetica Neue"/>
                  <a:sym typeface="Helvetica Neue"/>
                </a:rPr>
                <a:t>1</a:t>
              </a:r>
              <a:endParaRPr sz="1100" dirty="0"/>
            </a:p>
          </p:txBody>
        </p:sp>
        <p:sp>
          <p:nvSpPr>
            <p:cNvPr id="565" name="Shape 565"/>
            <p:cNvSpPr txBox="1"/>
            <p:nvPr/>
          </p:nvSpPr>
          <p:spPr>
            <a:xfrm>
              <a:off x="3867469" y="1569173"/>
              <a:ext cx="192300" cy="354000"/>
            </a:xfrm>
            <a:prstGeom prst="rect">
              <a:avLst/>
            </a:prstGeom>
            <a:noFill/>
            <a:ln>
              <a:noFill/>
            </a:ln>
          </p:spPr>
          <p:txBody>
            <a:bodyPr spcFirstLastPara="1" wrap="square" lIns="34300" tIns="34300" rIns="34300" bIns="68625" anchor="t" anchorCtr="0">
              <a:noAutofit/>
            </a:bodyPr>
            <a:lstStyle/>
            <a:p>
              <a:pPr marL="0" marR="0" lvl="0" indent="0" algn="l" rtl="0">
                <a:spcBef>
                  <a:spcPts val="0"/>
                </a:spcBef>
                <a:spcAft>
                  <a:spcPts val="0"/>
                </a:spcAft>
                <a:buNone/>
              </a:pPr>
              <a:r>
                <a:rPr lang="en-US" sz="1100" dirty="0">
                  <a:solidFill>
                    <a:schemeClr val="dk2"/>
                  </a:solidFill>
                  <a:latin typeface="Helvetica Neue"/>
                  <a:ea typeface="Helvetica Neue"/>
                  <a:cs typeface="Helvetica Neue"/>
                  <a:sym typeface="Helvetica Neue"/>
                </a:rPr>
                <a:t>2</a:t>
              </a:r>
              <a:endParaRPr sz="1100" dirty="0"/>
            </a:p>
          </p:txBody>
        </p:sp>
        <p:sp>
          <p:nvSpPr>
            <p:cNvPr id="566" name="Shape 566"/>
            <p:cNvSpPr txBox="1"/>
            <p:nvPr/>
          </p:nvSpPr>
          <p:spPr>
            <a:xfrm>
              <a:off x="3867469" y="1794703"/>
              <a:ext cx="207600" cy="354000"/>
            </a:xfrm>
            <a:prstGeom prst="rect">
              <a:avLst/>
            </a:prstGeom>
            <a:noFill/>
            <a:ln>
              <a:noFill/>
            </a:ln>
          </p:spPr>
          <p:txBody>
            <a:bodyPr spcFirstLastPara="1" wrap="square" lIns="34300" tIns="34300" rIns="34300" bIns="68625" anchor="t" anchorCtr="0">
              <a:noAutofit/>
            </a:bodyPr>
            <a:lstStyle/>
            <a:p>
              <a:pPr marL="0" marR="0" lvl="0" indent="0" algn="l" rtl="0">
                <a:spcBef>
                  <a:spcPts val="0"/>
                </a:spcBef>
                <a:spcAft>
                  <a:spcPts val="0"/>
                </a:spcAft>
                <a:buNone/>
              </a:pPr>
              <a:r>
                <a:rPr lang="en-US" sz="1100">
                  <a:solidFill>
                    <a:schemeClr val="dk2"/>
                  </a:solidFill>
                  <a:latin typeface="Helvetica Neue"/>
                  <a:ea typeface="Helvetica Neue"/>
                  <a:cs typeface="Helvetica Neue"/>
                  <a:sym typeface="Helvetica Neue"/>
                </a:rPr>
                <a:t>3</a:t>
              </a:r>
              <a:endParaRPr sz="1100"/>
            </a:p>
          </p:txBody>
        </p:sp>
      </p:grpSp>
      <p:grpSp>
        <p:nvGrpSpPr>
          <p:cNvPr id="567" name="Shape 567"/>
          <p:cNvGrpSpPr/>
          <p:nvPr/>
        </p:nvGrpSpPr>
        <p:grpSpPr>
          <a:xfrm>
            <a:off x="6220131" y="895922"/>
            <a:ext cx="161380" cy="645442"/>
            <a:chOff x="6965278" y="1296163"/>
            <a:chExt cx="214944" cy="860590"/>
          </a:xfrm>
        </p:grpSpPr>
        <p:sp>
          <p:nvSpPr>
            <p:cNvPr id="568" name="Shape 568"/>
            <p:cNvSpPr txBox="1"/>
            <p:nvPr/>
          </p:nvSpPr>
          <p:spPr>
            <a:xfrm>
              <a:off x="6965278" y="1296163"/>
              <a:ext cx="195000" cy="354000"/>
            </a:xfrm>
            <a:prstGeom prst="rect">
              <a:avLst/>
            </a:prstGeom>
            <a:noFill/>
            <a:ln>
              <a:noFill/>
            </a:ln>
          </p:spPr>
          <p:txBody>
            <a:bodyPr spcFirstLastPara="1" wrap="square" lIns="34300" tIns="34300" rIns="34300" bIns="68625" anchor="t" anchorCtr="0">
              <a:noAutofit/>
            </a:bodyPr>
            <a:lstStyle/>
            <a:p>
              <a:pPr marL="0" marR="0" lvl="0" indent="0" algn="l" rtl="0">
                <a:spcBef>
                  <a:spcPts val="0"/>
                </a:spcBef>
                <a:spcAft>
                  <a:spcPts val="0"/>
                </a:spcAft>
                <a:buNone/>
              </a:pPr>
              <a:r>
                <a:rPr lang="en-US" sz="1100" dirty="0">
                  <a:solidFill>
                    <a:schemeClr val="dk2"/>
                  </a:solidFill>
                  <a:latin typeface="Helvetica Neue"/>
                  <a:ea typeface="Helvetica Neue"/>
                  <a:cs typeface="Helvetica Neue"/>
                  <a:sym typeface="Helvetica Neue"/>
                </a:rPr>
                <a:t>4</a:t>
              </a:r>
              <a:endParaRPr sz="1100" dirty="0">
                <a:solidFill>
                  <a:schemeClr val="dk2"/>
                </a:solidFill>
                <a:latin typeface="Helvetica Neue"/>
                <a:ea typeface="Helvetica Neue"/>
                <a:cs typeface="Helvetica Neue"/>
                <a:sym typeface="Helvetica Neue"/>
              </a:endParaRPr>
            </a:p>
          </p:txBody>
        </p:sp>
        <p:sp>
          <p:nvSpPr>
            <p:cNvPr id="569" name="Shape 569"/>
            <p:cNvSpPr txBox="1"/>
            <p:nvPr/>
          </p:nvSpPr>
          <p:spPr>
            <a:xfrm>
              <a:off x="6975250" y="1543523"/>
              <a:ext cx="192300" cy="354000"/>
            </a:xfrm>
            <a:prstGeom prst="rect">
              <a:avLst/>
            </a:prstGeom>
            <a:noFill/>
            <a:ln>
              <a:noFill/>
            </a:ln>
          </p:spPr>
          <p:txBody>
            <a:bodyPr spcFirstLastPara="1" wrap="square" lIns="34300" tIns="34300" rIns="34300" bIns="68625" anchor="t" anchorCtr="0">
              <a:noAutofit/>
            </a:bodyPr>
            <a:lstStyle/>
            <a:p>
              <a:pPr marL="0" marR="0" lvl="0" indent="0" algn="l" rtl="0">
                <a:spcBef>
                  <a:spcPts val="0"/>
                </a:spcBef>
                <a:spcAft>
                  <a:spcPts val="0"/>
                </a:spcAft>
                <a:buNone/>
              </a:pPr>
              <a:r>
                <a:rPr lang="en-US" sz="1100" dirty="0">
                  <a:solidFill>
                    <a:schemeClr val="dk2"/>
                  </a:solidFill>
                  <a:latin typeface="Helvetica Neue"/>
                  <a:ea typeface="Helvetica Neue"/>
                  <a:cs typeface="Helvetica Neue"/>
                  <a:sym typeface="Helvetica Neue"/>
                </a:rPr>
                <a:t>5</a:t>
              </a:r>
              <a:endParaRPr sz="1100" dirty="0">
                <a:solidFill>
                  <a:schemeClr val="dk2"/>
                </a:solidFill>
                <a:latin typeface="Helvetica Neue"/>
                <a:ea typeface="Helvetica Neue"/>
                <a:cs typeface="Helvetica Neue"/>
                <a:sym typeface="Helvetica Neue"/>
              </a:endParaRPr>
            </a:p>
          </p:txBody>
        </p:sp>
        <p:sp>
          <p:nvSpPr>
            <p:cNvPr id="570" name="Shape 570"/>
            <p:cNvSpPr txBox="1"/>
            <p:nvPr/>
          </p:nvSpPr>
          <p:spPr>
            <a:xfrm>
              <a:off x="6985222" y="1802753"/>
              <a:ext cx="195000" cy="354000"/>
            </a:xfrm>
            <a:prstGeom prst="rect">
              <a:avLst/>
            </a:prstGeom>
            <a:noFill/>
            <a:ln>
              <a:noFill/>
            </a:ln>
          </p:spPr>
          <p:txBody>
            <a:bodyPr spcFirstLastPara="1" wrap="square" lIns="34300" tIns="34300" rIns="34300" bIns="68625" anchor="t" anchorCtr="0">
              <a:noAutofit/>
            </a:bodyPr>
            <a:lstStyle/>
            <a:p>
              <a:pPr marL="0" marR="0" lvl="0" indent="0" algn="l" rtl="0">
                <a:spcBef>
                  <a:spcPts val="0"/>
                </a:spcBef>
                <a:spcAft>
                  <a:spcPts val="0"/>
                </a:spcAft>
                <a:buNone/>
              </a:pPr>
              <a:r>
                <a:rPr lang="en-US" sz="1100" dirty="0">
                  <a:solidFill>
                    <a:schemeClr val="dk2"/>
                  </a:solidFill>
                  <a:latin typeface="Helvetica Neue"/>
                  <a:ea typeface="Helvetica Neue"/>
                  <a:cs typeface="Helvetica Neue"/>
                  <a:sym typeface="Helvetica Neue"/>
                </a:rPr>
                <a:t>6</a:t>
              </a:r>
              <a:endParaRPr sz="1100" dirty="0">
                <a:solidFill>
                  <a:schemeClr val="dk2"/>
                </a:solidFill>
                <a:latin typeface="Helvetica Neue"/>
                <a:ea typeface="Helvetica Neue"/>
                <a:cs typeface="Helvetica Neue"/>
                <a:sym typeface="Helvetica Neue"/>
              </a:endParaRPr>
            </a:p>
          </p:txBody>
        </p:sp>
      </p:grpSp>
      <p:grpSp>
        <p:nvGrpSpPr>
          <p:cNvPr id="571" name="Shape 571"/>
          <p:cNvGrpSpPr/>
          <p:nvPr/>
        </p:nvGrpSpPr>
        <p:grpSpPr>
          <a:xfrm>
            <a:off x="3866087" y="1652657"/>
            <a:ext cx="344617" cy="620167"/>
            <a:chOff x="3857497" y="1321813"/>
            <a:chExt cx="301872" cy="826890"/>
          </a:xfrm>
        </p:grpSpPr>
        <p:sp>
          <p:nvSpPr>
            <p:cNvPr id="572" name="Shape 572"/>
            <p:cNvSpPr txBox="1"/>
            <p:nvPr/>
          </p:nvSpPr>
          <p:spPr>
            <a:xfrm>
              <a:off x="3857497" y="1321813"/>
              <a:ext cx="291900" cy="354000"/>
            </a:xfrm>
            <a:prstGeom prst="rect">
              <a:avLst/>
            </a:prstGeom>
            <a:noFill/>
            <a:ln>
              <a:noFill/>
            </a:ln>
          </p:spPr>
          <p:txBody>
            <a:bodyPr spcFirstLastPara="1" wrap="square" lIns="34300" tIns="34300" rIns="34300" bIns="68625" anchor="t" anchorCtr="0">
              <a:noAutofit/>
            </a:bodyPr>
            <a:lstStyle/>
            <a:p>
              <a:pPr marL="0" marR="0" lvl="0" indent="0" algn="l" rtl="0">
                <a:spcBef>
                  <a:spcPts val="0"/>
                </a:spcBef>
                <a:spcAft>
                  <a:spcPts val="0"/>
                </a:spcAft>
                <a:buNone/>
              </a:pPr>
              <a:r>
                <a:rPr lang="en-US" sz="1100" dirty="0">
                  <a:solidFill>
                    <a:schemeClr val="dk2"/>
                  </a:solidFill>
                  <a:latin typeface="Helvetica Neue"/>
                  <a:ea typeface="Helvetica Neue"/>
                  <a:cs typeface="Helvetica Neue"/>
                  <a:sym typeface="Helvetica Neue"/>
                </a:rPr>
                <a:t>10</a:t>
              </a:r>
              <a:endParaRPr sz="1100" dirty="0"/>
            </a:p>
          </p:txBody>
        </p:sp>
        <p:sp>
          <p:nvSpPr>
            <p:cNvPr id="573" name="Shape 573"/>
            <p:cNvSpPr txBox="1"/>
            <p:nvPr/>
          </p:nvSpPr>
          <p:spPr>
            <a:xfrm>
              <a:off x="3867469" y="1569173"/>
              <a:ext cx="291900" cy="354000"/>
            </a:xfrm>
            <a:prstGeom prst="rect">
              <a:avLst/>
            </a:prstGeom>
            <a:noFill/>
            <a:ln>
              <a:noFill/>
            </a:ln>
          </p:spPr>
          <p:txBody>
            <a:bodyPr spcFirstLastPara="1" wrap="square" lIns="34300" tIns="34300" rIns="34300" bIns="68625" anchor="t" anchorCtr="0">
              <a:noAutofit/>
            </a:bodyPr>
            <a:lstStyle/>
            <a:p>
              <a:pPr marL="0" marR="0" lvl="0" indent="0" algn="l" rtl="0">
                <a:spcBef>
                  <a:spcPts val="0"/>
                </a:spcBef>
                <a:spcAft>
                  <a:spcPts val="0"/>
                </a:spcAft>
                <a:buNone/>
              </a:pPr>
              <a:r>
                <a:rPr lang="en-US" sz="1100" dirty="0">
                  <a:solidFill>
                    <a:schemeClr val="dk2"/>
                  </a:solidFill>
                  <a:latin typeface="Helvetica Neue"/>
                  <a:ea typeface="Helvetica Neue"/>
                  <a:cs typeface="Helvetica Neue"/>
                  <a:sym typeface="Helvetica Neue"/>
                </a:rPr>
                <a:t>11</a:t>
              </a:r>
              <a:endParaRPr sz="1100" dirty="0"/>
            </a:p>
          </p:txBody>
        </p:sp>
        <p:sp>
          <p:nvSpPr>
            <p:cNvPr id="574" name="Shape 574"/>
            <p:cNvSpPr txBox="1"/>
            <p:nvPr/>
          </p:nvSpPr>
          <p:spPr>
            <a:xfrm>
              <a:off x="3867469" y="1794703"/>
              <a:ext cx="291900" cy="354000"/>
            </a:xfrm>
            <a:prstGeom prst="rect">
              <a:avLst/>
            </a:prstGeom>
            <a:noFill/>
            <a:ln>
              <a:noFill/>
            </a:ln>
          </p:spPr>
          <p:txBody>
            <a:bodyPr spcFirstLastPara="1" wrap="square" lIns="34300" tIns="34300" rIns="34300" bIns="68625" anchor="t" anchorCtr="0">
              <a:noAutofit/>
            </a:bodyPr>
            <a:lstStyle/>
            <a:p>
              <a:pPr marL="0" marR="0" lvl="0" indent="0" algn="l" rtl="0">
                <a:spcBef>
                  <a:spcPts val="0"/>
                </a:spcBef>
                <a:spcAft>
                  <a:spcPts val="0"/>
                </a:spcAft>
                <a:buNone/>
              </a:pPr>
              <a:r>
                <a:rPr lang="en-US" sz="1100">
                  <a:solidFill>
                    <a:schemeClr val="dk2"/>
                  </a:solidFill>
                  <a:latin typeface="Helvetica Neue"/>
                  <a:ea typeface="Helvetica Neue"/>
                  <a:cs typeface="Helvetica Neue"/>
                  <a:sym typeface="Helvetica Neue"/>
                </a:rPr>
                <a:t>12</a:t>
              </a:r>
              <a:endParaRPr sz="1100"/>
            </a:p>
          </p:txBody>
        </p:sp>
      </p:grpSp>
      <p:grpSp>
        <p:nvGrpSpPr>
          <p:cNvPr id="575" name="Shape 575"/>
          <p:cNvGrpSpPr/>
          <p:nvPr/>
        </p:nvGrpSpPr>
        <p:grpSpPr>
          <a:xfrm>
            <a:off x="6236473" y="1670440"/>
            <a:ext cx="155866" cy="620167"/>
            <a:chOff x="3867469" y="1321813"/>
            <a:chExt cx="207600" cy="826890"/>
          </a:xfrm>
        </p:grpSpPr>
        <p:sp>
          <p:nvSpPr>
            <p:cNvPr id="576" name="Shape 576"/>
            <p:cNvSpPr txBox="1"/>
            <p:nvPr/>
          </p:nvSpPr>
          <p:spPr>
            <a:xfrm>
              <a:off x="3869366" y="1321813"/>
              <a:ext cx="192300" cy="354000"/>
            </a:xfrm>
            <a:prstGeom prst="rect">
              <a:avLst/>
            </a:prstGeom>
            <a:noFill/>
            <a:ln>
              <a:noFill/>
            </a:ln>
          </p:spPr>
          <p:txBody>
            <a:bodyPr spcFirstLastPara="1" wrap="square" lIns="34300" tIns="34300" rIns="34300" bIns="68625" anchor="t" anchorCtr="0">
              <a:noAutofit/>
            </a:bodyPr>
            <a:lstStyle/>
            <a:p>
              <a:pPr marL="0" marR="0" lvl="0" indent="0" algn="l" rtl="0">
                <a:spcBef>
                  <a:spcPts val="0"/>
                </a:spcBef>
                <a:spcAft>
                  <a:spcPts val="0"/>
                </a:spcAft>
                <a:buNone/>
              </a:pPr>
              <a:r>
                <a:rPr lang="en-US" sz="1100" dirty="0">
                  <a:solidFill>
                    <a:schemeClr val="dk2"/>
                  </a:solidFill>
                  <a:latin typeface="Helvetica Neue"/>
                  <a:ea typeface="Helvetica Neue"/>
                  <a:cs typeface="Helvetica Neue"/>
                  <a:sym typeface="Helvetica Neue"/>
                </a:rPr>
                <a:t>7</a:t>
              </a:r>
              <a:endParaRPr sz="1100" dirty="0"/>
            </a:p>
          </p:txBody>
        </p:sp>
        <p:sp>
          <p:nvSpPr>
            <p:cNvPr id="577" name="Shape 577"/>
            <p:cNvSpPr txBox="1"/>
            <p:nvPr/>
          </p:nvSpPr>
          <p:spPr>
            <a:xfrm>
              <a:off x="3867469" y="1569173"/>
              <a:ext cx="207600" cy="354000"/>
            </a:xfrm>
            <a:prstGeom prst="rect">
              <a:avLst/>
            </a:prstGeom>
            <a:noFill/>
            <a:ln>
              <a:noFill/>
            </a:ln>
          </p:spPr>
          <p:txBody>
            <a:bodyPr spcFirstLastPara="1" wrap="square" lIns="34300" tIns="34300" rIns="34300" bIns="68625" anchor="t" anchorCtr="0">
              <a:noAutofit/>
            </a:bodyPr>
            <a:lstStyle/>
            <a:p>
              <a:pPr marL="0" marR="0" lvl="0" indent="0" algn="l" rtl="0">
                <a:spcBef>
                  <a:spcPts val="0"/>
                </a:spcBef>
                <a:spcAft>
                  <a:spcPts val="0"/>
                </a:spcAft>
                <a:buNone/>
              </a:pPr>
              <a:r>
                <a:rPr lang="en-US" sz="1100" dirty="0">
                  <a:solidFill>
                    <a:schemeClr val="dk2"/>
                  </a:solidFill>
                  <a:latin typeface="Helvetica Neue"/>
                  <a:ea typeface="Helvetica Neue"/>
                  <a:cs typeface="Helvetica Neue"/>
                  <a:sym typeface="Helvetica Neue"/>
                </a:rPr>
                <a:t>8</a:t>
              </a:r>
              <a:endParaRPr sz="1100" dirty="0"/>
            </a:p>
          </p:txBody>
        </p:sp>
        <p:sp>
          <p:nvSpPr>
            <p:cNvPr id="578" name="Shape 578"/>
            <p:cNvSpPr txBox="1"/>
            <p:nvPr/>
          </p:nvSpPr>
          <p:spPr>
            <a:xfrm>
              <a:off x="3867469" y="1794703"/>
              <a:ext cx="192300" cy="354000"/>
            </a:xfrm>
            <a:prstGeom prst="rect">
              <a:avLst/>
            </a:prstGeom>
            <a:noFill/>
            <a:ln>
              <a:noFill/>
            </a:ln>
          </p:spPr>
          <p:txBody>
            <a:bodyPr spcFirstLastPara="1" wrap="square" lIns="34300" tIns="34300" rIns="34300" bIns="68625" anchor="t" anchorCtr="0">
              <a:noAutofit/>
            </a:bodyPr>
            <a:lstStyle/>
            <a:p>
              <a:pPr marL="0" marR="0" lvl="0" indent="0" algn="l" rtl="0">
                <a:spcBef>
                  <a:spcPts val="0"/>
                </a:spcBef>
                <a:spcAft>
                  <a:spcPts val="0"/>
                </a:spcAft>
                <a:buNone/>
              </a:pPr>
              <a:r>
                <a:rPr lang="en-US" sz="1100">
                  <a:solidFill>
                    <a:schemeClr val="dk2"/>
                  </a:solidFill>
                  <a:latin typeface="Helvetica Neue"/>
                  <a:ea typeface="Helvetica Neue"/>
                  <a:cs typeface="Helvetica Neue"/>
                  <a:sym typeface="Helvetica Neue"/>
                </a:rPr>
                <a:t>9</a:t>
              </a:r>
              <a:endParaRPr sz="1100"/>
            </a:p>
          </p:txBody>
        </p:sp>
      </p:grpSp>
      <p:sp>
        <p:nvSpPr>
          <p:cNvPr id="579" name="Shape 579"/>
          <p:cNvSpPr txBox="1"/>
          <p:nvPr/>
        </p:nvSpPr>
        <p:spPr>
          <a:xfrm>
            <a:off x="3345393" y="2121602"/>
            <a:ext cx="233100" cy="265500"/>
          </a:xfrm>
          <a:prstGeom prst="rect">
            <a:avLst/>
          </a:prstGeom>
          <a:noFill/>
          <a:ln>
            <a:noFill/>
          </a:ln>
        </p:spPr>
        <p:txBody>
          <a:bodyPr spcFirstLastPara="1" wrap="square" lIns="34300" tIns="34300" rIns="34300" bIns="68625" anchor="t" anchorCtr="0">
            <a:noAutofit/>
          </a:bodyPr>
          <a:lstStyle/>
          <a:p>
            <a:pPr marL="0" marR="0" lvl="0" indent="0" algn="l" rtl="0">
              <a:spcBef>
                <a:spcPts val="0"/>
              </a:spcBef>
              <a:spcAft>
                <a:spcPts val="0"/>
              </a:spcAft>
              <a:buNone/>
            </a:pPr>
            <a:r>
              <a:rPr lang="en-US" sz="1100" dirty="0">
                <a:solidFill>
                  <a:schemeClr val="dk2"/>
                </a:solidFill>
                <a:latin typeface="Helvetica Neue"/>
                <a:ea typeface="Helvetica Neue"/>
                <a:cs typeface="Helvetica Neue"/>
                <a:sym typeface="Helvetica Neue"/>
              </a:rPr>
              <a:t>13</a:t>
            </a:r>
            <a:endParaRPr sz="1100" dirty="0"/>
          </a:p>
        </p:txBody>
      </p:sp>
      <p:cxnSp>
        <p:nvCxnSpPr>
          <p:cNvPr id="3" name="Connector: Elbow 2">
            <a:extLst>
              <a:ext uri="{FF2B5EF4-FFF2-40B4-BE49-F238E27FC236}">
                <a16:creationId xmlns:a16="http://schemas.microsoft.com/office/drawing/2014/main" id="{07D2B07B-D4E0-4C72-8077-8D27F148153D}"/>
              </a:ext>
            </a:extLst>
          </p:cNvPr>
          <p:cNvCxnSpPr/>
          <p:nvPr/>
        </p:nvCxnSpPr>
        <p:spPr>
          <a:xfrm>
            <a:off x="3645952" y="745500"/>
            <a:ext cx="762970" cy="731800"/>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4" name="Connector: Elbow 23">
            <a:extLst>
              <a:ext uri="{FF2B5EF4-FFF2-40B4-BE49-F238E27FC236}">
                <a16:creationId xmlns:a16="http://schemas.microsoft.com/office/drawing/2014/main" id="{FDA15AF3-712A-4679-BB2F-84C203D11F3A}"/>
              </a:ext>
            </a:extLst>
          </p:cNvPr>
          <p:cNvCxnSpPr>
            <a:cxnSpLocks/>
          </p:cNvCxnSpPr>
          <p:nvPr/>
        </p:nvCxnSpPr>
        <p:spPr>
          <a:xfrm>
            <a:off x="4764771" y="715542"/>
            <a:ext cx="762970" cy="731800"/>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 name="Connector: Elbow 5">
            <a:extLst>
              <a:ext uri="{FF2B5EF4-FFF2-40B4-BE49-F238E27FC236}">
                <a16:creationId xmlns:a16="http://schemas.microsoft.com/office/drawing/2014/main" id="{93449D0E-6C68-45B1-8FC7-CA8CF213A7C4}"/>
              </a:ext>
            </a:extLst>
          </p:cNvPr>
          <p:cNvCxnSpPr>
            <a:cxnSpLocks/>
          </p:cNvCxnSpPr>
          <p:nvPr/>
        </p:nvCxnSpPr>
        <p:spPr>
          <a:xfrm rot="10800000" flipV="1">
            <a:off x="5678846" y="1652657"/>
            <a:ext cx="1049746" cy="572780"/>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9" name="Connector: Elbow 28">
            <a:extLst>
              <a:ext uri="{FF2B5EF4-FFF2-40B4-BE49-F238E27FC236}">
                <a16:creationId xmlns:a16="http://schemas.microsoft.com/office/drawing/2014/main" id="{826A361F-6A87-4704-8469-BD8D7177C1A8}"/>
              </a:ext>
            </a:extLst>
          </p:cNvPr>
          <p:cNvCxnSpPr>
            <a:cxnSpLocks/>
          </p:cNvCxnSpPr>
          <p:nvPr/>
        </p:nvCxnSpPr>
        <p:spPr>
          <a:xfrm rot="10800000" flipV="1">
            <a:off x="4580250" y="1670440"/>
            <a:ext cx="1049746" cy="572780"/>
          </a:xfrm>
          <a:prstGeom prst="bentConnector3">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63"/>
                                        </p:tgtEl>
                                        <p:attrNameLst>
                                          <p:attrName>style.visibility</p:attrName>
                                        </p:attrNameLst>
                                      </p:cBhvr>
                                      <p:to>
                                        <p:strVal val="visible"/>
                                      </p:to>
                                    </p:set>
                                    <p:anim calcmode="lin" valueType="num">
                                      <p:cBhvr additive="base">
                                        <p:cTn id="7" dur="500" fill="hold"/>
                                        <p:tgtEl>
                                          <p:spTgt spid="563"/>
                                        </p:tgtEl>
                                        <p:attrNameLst>
                                          <p:attrName>ppt_x</p:attrName>
                                        </p:attrNameLst>
                                      </p:cBhvr>
                                      <p:tavLst>
                                        <p:tav tm="0">
                                          <p:val>
                                            <p:strVal val="0-#ppt_w/2"/>
                                          </p:val>
                                        </p:tav>
                                        <p:tav tm="100000">
                                          <p:val>
                                            <p:strVal val="#ppt_x"/>
                                          </p:val>
                                        </p:tav>
                                      </p:tavLst>
                                    </p:anim>
                                    <p:anim calcmode="lin" valueType="num">
                                      <p:cBhvr additive="base">
                                        <p:cTn id="8" dur="500" fill="hold"/>
                                        <p:tgtEl>
                                          <p:spTgt spid="5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567"/>
                                        </p:tgtEl>
                                        <p:attrNameLst>
                                          <p:attrName>style.visibility</p:attrName>
                                        </p:attrNameLst>
                                      </p:cBhvr>
                                      <p:to>
                                        <p:strVal val="visible"/>
                                      </p:to>
                                    </p:set>
                                    <p:anim calcmode="lin" valueType="num">
                                      <p:cBhvr additive="base">
                                        <p:cTn id="16" dur="500" fill="hold"/>
                                        <p:tgtEl>
                                          <p:spTgt spid="567"/>
                                        </p:tgtEl>
                                        <p:attrNameLst>
                                          <p:attrName>ppt_x</p:attrName>
                                        </p:attrNameLst>
                                      </p:cBhvr>
                                      <p:tavLst>
                                        <p:tav tm="0">
                                          <p:val>
                                            <p:strVal val="0-#ppt_w/2"/>
                                          </p:val>
                                        </p:tav>
                                        <p:tav tm="100000">
                                          <p:val>
                                            <p:strVal val="#ppt_x"/>
                                          </p:val>
                                        </p:tav>
                                      </p:tavLst>
                                    </p:anim>
                                    <p:anim calcmode="lin" valueType="num">
                                      <p:cBhvr additive="base">
                                        <p:cTn id="17" dur="500" fill="hold"/>
                                        <p:tgtEl>
                                          <p:spTgt spid="567"/>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75"/>
                                        </p:tgtEl>
                                        <p:attrNameLst>
                                          <p:attrName>style.visibility</p:attrName>
                                        </p:attrNameLst>
                                      </p:cBhvr>
                                      <p:to>
                                        <p:strVal val="visible"/>
                                      </p:to>
                                    </p:set>
                                    <p:anim calcmode="lin" valueType="num">
                                      <p:cBhvr additive="base">
                                        <p:cTn id="25" dur="500" fill="hold"/>
                                        <p:tgtEl>
                                          <p:spTgt spid="575"/>
                                        </p:tgtEl>
                                        <p:attrNameLst>
                                          <p:attrName>ppt_x</p:attrName>
                                        </p:attrNameLst>
                                      </p:cBhvr>
                                      <p:tavLst>
                                        <p:tav tm="0">
                                          <p:val>
                                            <p:strVal val="1+#ppt_w/2"/>
                                          </p:val>
                                        </p:tav>
                                        <p:tav tm="100000">
                                          <p:val>
                                            <p:strVal val="#ppt_x"/>
                                          </p:val>
                                        </p:tav>
                                      </p:tavLst>
                                    </p:anim>
                                    <p:anim calcmode="lin" valueType="num">
                                      <p:cBhvr additive="base">
                                        <p:cTn id="26" dur="500" fill="hold"/>
                                        <p:tgtEl>
                                          <p:spTgt spid="575"/>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571"/>
                                        </p:tgtEl>
                                        <p:attrNameLst>
                                          <p:attrName>style.visibility</p:attrName>
                                        </p:attrNameLst>
                                      </p:cBhvr>
                                      <p:to>
                                        <p:strVal val="visible"/>
                                      </p:to>
                                    </p:set>
                                    <p:anim calcmode="lin" valueType="num">
                                      <p:cBhvr additive="base">
                                        <p:cTn id="34" dur="500" fill="hold"/>
                                        <p:tgtEl>
                                          <p:spTgt spid="571"/>
                                        </p:tgtEl>
                                        <p:attrNameLst>
                                          <p:attrName>ppt_x</p:attrName>
                                        </p:attrNameLst>
                                      </p:cBhvr>
                                      <p:tavLst>
                                        <p:tav tm="0">
                                          <p:val>
                                            <p:strVal val="1+#ppt_w/2"/>
                                          </p:val>
                                        </p:tav>
                                        <p:tav tm="100000">
                                          <p:val>
                                            <p:strVal val="#ppt_x"/>
                                          </p:val>
                                        </p:tav>
                                      </p:tavLst>
                                    </p:anim>
                                    <p:anim calcmode="lin" valueType="num">
                                      <p:cBhvr additive="base">
                                        <p:cTn id="35" dur="500" fill="hold"/>
                                        <p:tgtEl>
                                          <p:spTgt spid="571"/>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79"/>
                                        </p:tgtEl>
                                        <p:attrNameLst>
                                          <p:attrName>style.visibility</p:attrName>
                                        </p:attrNameLst>
                                      </p:cBhvr>
                                      <p:to>
                                        <p:strVal val="visible"/>
                                      </p:to>
                                    </p:set>
                                    <p:anim calcmode="lin" valueType="num">
                                      <p:cBhvr additive="base">
                                        <p:cTn id="43" dur="500" fill="hold"/>
                                        <p:tgtEl>
                                          <p:spTgt spid="579"/>
                                        </p:tgtEl>
                                        <p:attrNameLst>
                                          <p:attrName>ppt_x</p:attrName>
                                        </p:attrNameLst>
                                      </p:cBhvr>
                                      <p:tavLst>
                                        <p:tav tm="0">
                                          <p:val>
                                            <p:strVal val="1+#ppt_w/2"/>
                                          </p:val>
                                        </p:tav>
                                        <p:tav tm="100000">
                                          <p:val>
                                            <p:strVal val="#ppt_x"/>
                                          </p:val>
                                        </p:tav>
                                      </p:tavLst>
                                    </p:anim>
                                    <p:anim calcmode="lin" valueType="num">
                                      <p:cBhvr additive="base">
                                        <p:cTn id="44" dur="500" fill="hold"/>
                                        <p:tgtEl>
                                          <p:spTgt spid="5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body" idx="4294967295"/>
          </p:nvPr>
        </p:nvSpPr>
        <p:spPr>
          <a:xfrm>
            <a:off x="358580" y="896569"/>
            <a:ext cx="8286000" cy="3946200"/>
          </a:xfrm>
          <a:prstGeom prst="rect">
            <a:avLst/>
          </a:prstGeom>
          <a:noFill/>
          <a:ln>
            <a:noFill/>
          </a:ln>
        </p:spPr>
        <p:txBody>
          <a:bodyPr spcFirstLastPara="1" wrap="square" lIns="68575" tIns="34275" rIns="68575" bIns="34275" anchor="t" anchorCtr="0">
            <a:noAutofit/>
          </a:bodyPr>
          <a:lstStyle/>
          <a:p>
            <a:pPr marL="254000" marR="0" lvl="0" indent="-247650" algn="l" rtl="0">
              <a:spcBef>
                <a:spcPts val="300"/>
              </a:spcBef>
              <a:spcAft>
                <a:spcPts val="0"/>
              </a:spcAft>
              <a:buClr>
                <a:srgbClr val="666666"/>
              </a:buClr>
              <a:buSzPts val="1500"/>
              <a:buFont typeface="Roboto"/>
              <a:buChar char="•"/>
            </a:pPr>
            <a:r>
              <a:rPr lang="en-US" sz="1500" b="0" i="0" u="none" strike="noStrike" cap="none" dirty="0">
                <a:solidFill>
                  <a:srgbClr val="666666"/>
                </a:solidFill>
                <a:latin typeface="Roboto"/>
                <a:ea typeface="Roboto"/>
                <a:cs typeface="Roboto"/>
                <a:sym typeface="Roboto"/>
              </a:rPr>
              <a:t>Platform Entities</a:t>
            </a:r>
            <a:endParaRPr dirty="0">
              <a:solidFill>
                <a:srgbClr val="666666"/>
              </a:solidFill>
              <a:latin typeface="Roboto"/>
              <a:ea typeface="Roboto"/>
              <a:cs typeface="Roboto"/>
              <a:sym typeface="Roboto"/>
            </a:endParaRPr>
          </a:p>
          <a:p>
            <a:pPr marL="558800" marR="0" lvl="1" indent="-215900" algn="l" rtl="0">
              <a:spcBef>
                <a:spcPts val="300"/>
              </a:spcBef>
              <a:spcAft>
                <a:spcPts val="0"/>
              </a:spcAft>
              <a:buClr>
                <a:srgbClr val="666666"/>
              </a:buClr>
              <a:buSzPts val="1400"/>
              <a:buFont typeface="Roboto"/>
              <a:buChar char="–"/>
            </a:pPr>
            <a:r>
              <a:rPr lang="en-US" sz="1400" b="0" i="0" u="none" strike="noStrike" cap="none" dirty="0">
                <a:solidFill>
                  <a:srgbClr val="666666"/>
                </a:solidFill>
                <a:latin typeface="Roboto"/>
                <a:ea typeface="Roboto"/>
                <a:cs typeface="Roboto"/>
                <a:sym typeface="Roboto"/>
              </a:rPr>
              <a:t>Organizations, Environments and Proxies</a:t>
            </a:r>
            <a:endParaRPr sz="1400" b="0" i="0" u="none" strike="noStrike" cap="none" dirty="0">
              <a:solidFill>
                <a:srgbClr val="666666"/>
              </a:solidFill>
              <a:latin typeface="Roboto"/>
              <a:ea typeface="Roboto"/>
              <a:cs typeface="Roboto"/>
              <a:sym typeface="Roboto"/>
            </a:endParaRPr>
          </a:p>
          <a:p>
            <a:pPr marL="863600" marR="0" lvl="2" indent="-101600" algn="l" rtl="0">
              <a:spcBef>
                <a:spcPts val="200"/>
              </a:spcBef>
              <a:spcAft>
                <a:spcPts val="1600"/>
              </a:spcAft>
              <a:buClr>
                <a:schemeClr val="dk1"/>
              </a:buClr>
              <a:buSzPts val="1200"/>
              <a:buFont typeface="Arial"/>
              <a:buNone/>
            </a:pPr>
            <a:endParaRPr sz="1200" b="0" i="0" u="none" strike="noStrike" cap="none" dirty="0">
              <a:solidFill>
                <a:srgbClr val="666666"/>
              </a:solidFill>
              <a:latin typeface="Roboto"/>
              <a:ea typeface="Roboto"/>
              <a:cs typeface="Roboto"/>
              <a:sym typeface="Roboto"/>
            </a:endParaRPr>
          </a:p>
        </p:txBody>
      </p:sp>
      <p:sp>
        <p:nvSpPr>
          <p:cNvPr id="512" name="Shape 512"/>
          <p:cNvSpPr txBox="1">
            <a:spLocks noGrp="1"/>
          </p:cNvSpPr>
          <p:nvPr>
            <p:ph type="title" idx="4294967295"/>
          </p:nvPr>
        </p:nvSpPr>
        <p:spPr>
          <a:xfrm>
            <a:off x="360119" y="1784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000" b="0" i="0" u="none" strike="noStrike" cap="none" dirty="0">
                <a:solidFill>
                  <a:srgbClr val="666666"/>
                </a:solidFill>
                <a:latin typeface="Roboto"/>
                <a:ea typeface="Roboto"/>
                <a:cs typeface="Roboto"/>
                <a:sym typeface="Roboto"/>
              </a:rPr>
              <a:t>Anatomy of an API Proxy</a:t>
            </a:r>
            <a:endParaRPr sz="2000" b="0" i="0" u="none" strike="noStrike" cap="none" dirty="0">
              <a:solidFill>
                <a:srgbClr val="666666"/>
              </a:solidFill>
              <a:latin typeface="Roboto"/>
              <a:ea typeface="Roboto"/>
              <a:cs typeface="Roboto"/>
              <a:sym typeface="Roboto"/>
            </a:endParaRPr>
          </a:p>
        </p:txBody>
      </p:sp>
      <p:sp>
        <p:nvSpPr>
          <p:cNvPr id="7" name="Rectangle: Rounded Corners 6">
            <a:extLst>
              <a:ext uri="{FF2B5EF4-FFF2-40B4-BE49-F238E27FC236}">
                <a16:creationId xmlns:a16="http://schemas.microsoft.com/office/drawing/2014/main" id="{D0398443-500E-4DAD-88F5-B068A1E5DA9A}"/>
              </a:ext>
            </a:extLst>
          </p:cNvPr>
          <p:cNvSpPr/>
          <p:nvPr/>
        </p:nvSpPr>
        <p:spPr>
          <a:xfrm>
            <a:off x="1344927" y="1761184"/>
            <a:ext cx="2583849" cy="2708014"/>
          </a:xfrm>
          <a:prstGeom prst="roundRect">
            <a:avLst/>
          </a:prstGeom>
          <a:solidFill>
            <a:srgbClr val="FF5E1B"/>
          </a:solidFill>
          <a:ln>
            <a:solidFill>
              <a:srgbClr val="FF5E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Proxy Endpoint</a:t>
            </a:r>
          </a:p>
          <a:p>
            <a:pPr marL="863600" lvl="2" indent="-177800">
              <a:spcBef>
                <a:spcPts val="200"/>
              </a:spcBef>
              <a:buClr>
                <a:srgbClr val="666666"/>
              </a:buClr>
              <a:buSzPts val="1200"/>
              <a:buFont typeface="Roboto"/>
              <a:buChar char="•"/>
            </a:pPr>
            <a:r>
              <a:rPr lang="en-US" sz="1200" dirty="0">
                <a:solidFill>
                  <a:schemeClr val="bg1"/>
                </a:solidFill>
                <a:latin typeface="Roboto"/>
                <a:ea typeface="Roboto"/>
                <a:cs typeface="Roboto"/>
                <a:sym typeface="Roboto"/>
              </a:rPr>
              <a:t>Fault Rules</a:t>
            </a:r>
          </a:p>
          <a:p>
            <a:pPr marL="863600" lvl="2" indent="-177800">
              <a:spcBef>
                <a:spcPts val="200"/>
              </a:spcBef>
              <a:buClr>
                <a:srgbClr val="666666"/>
              </a:buClr>
              <a:buSzPts val="1200"/>
              <a:buFont typeface="Roboto"/>
              <a:buChar char="•"/>
            </a:pPr>
            <a:r>
              <a:rPr lang="en-US" sz="1200" dirty="0">
                <a:solidFill>
                  <a:schemeClr val="bg1"/>
                </a:solidFill>
                <a:latin typeface="Roboto"/>
                <a:ea typeface="Roboto"/>
                <a:cs typeface="Roboto"/>
                <a:sym typeface="Roboto"/>
              </a:rPr>
              <a:t>Virtual Hosts</a:t>
            </a:r>
            <a:endParaRPr lang="en-US" dirty="0">
              <a:solidFill>
                <a:schemeClr val="bg1"/>
              </a:solidFill>
              <a:latin typeface="Roboto"/>
              <a:ea typeface="Roboto"/>
              <a:cs typeface="Roboto"/>
              <a:sym typeface="Roboto"/>
            </a:endParaRPr>
          </a:p>
          <a:p>
            <a:pPr marL="863600" lvl="2" indent="-177800">
              <a:spcBef>
                <a:spcPts val="200"/>
              </a:spcBef>
              <a:buClr>
                <a:srgbClr val="666666"/>
              </a:buClr>
              <a:buSzPts val="1200"/>
              <a:buFont typeface="Roboto"/>
              <a:buChar char="•"/>
            </a:pPr>
            <a:r>
              <a:rPr lang="en-US" sz="1200" dirty="0">
                <a:solidFill>
                  <a:schemeClr val="bg1"/>
                </a:solidFill>
                <a:latin typeface="Roboto"/>
                <a:ea typeface="Roboto"/>
                <a:cs typeface="Roboto"/>
                <a:sym typeface="Roboto"/>
              </a:rPr>
              <a:t>Flows</a:t>
            </a:r>
            <a:endParaRPr lang="en-US" dirty="0">
              <a:solidFill>
                <a:schemeClr val="bg1"/>
              </a:solidFill>
              <a:latin typeface="Roboto"/>
              <a:ea typeface="Roboto"/>
              <a:cs typeface="Roboto"/>
              <a:sym typeface="Roboto"/>
            </a:endParaRPr>
          </a:p>
          <a:p>
            <a:pPr marL="1206500" lvl="3" indent="-177800">
              <a:spcBef>
                <a:spcPts val="200"/>
              </a:spcBef>
              <a:buClr>
                <a:srgbClr val="666666"/>
              </a:buClr>
              <a:buSzPts val="1200"/>
              <a:buFont typeface="Roboto"/>
              <a:buChar char="–"/>
            </a:pPr>
            <a:r>
              <a:rPr lang="en-US" sz="1200" dirty="0">
                <a:solidFill>
                  <a:schemeClr val="bg1"/>
                </a:solidFill>
                <a:latin typeface="Roboto"/>
                <a:ea typeface="Roboto"/>
                <a:cs typeface="Roboto"/>
                <a:sym typeface="Roboto"/>
              </a:rPr>
              <a:t>PreFlow </a:t>
            </a:r>
            <a:endParaRPr lang="en-US" dirty="0">
              <a:solidFill>
                <a:schemeClr val="bg1"/>
              </a:solidFill>
              <a:latin typeface="Roboto"/>
              <a:ea typeface="Roboto"/>
              <a:cs typeface="Roboto"/>
              <a:sym typeface="Roboto"/>
            </a:endParaRPr>
          </a:p>
          <a:p>
            <a:pPr marL="1206500" lvl="3" indent="-177800">
              <a:spcBef>
                <a:spcPts val="200"/>
              </a:spcBef>
              <a:buClr>
                <a:srgbClr val="666666"/>
              </a:buClr>
              <a:buSzPts val="1200"/>
              <a:buFont typeface="Roboto"/>
              <a:buChar char="–"/>
            </a:pPr>
            <a:r>
              <a:rPr lang="en-US" sz="1200" dirty="0">
                <a:solidFill>
                  <a:schemeClr val="bg1"/>
                </a:solidFill>
                <a:latin typeface="Roboto"/>
                <a:ea typeface="Roboto"/>
                <a:cs typeface="Roboto"/>
                <a:sym typeface="Roboto"/>
              </a:rPr>
              <a:t>Conditional Flow </a:t>
            </a:r>
            <a:endParaRPr lang="en-US" dirty="0">
              <a:solidFill>
                <a:schemeClr val="bg1"/>
              </a:solidFill>
              <a:latin typeface="Roboto"/>
              <a:ea typeface="Roboto"/>
              <a:cs typeface="Roboto"/>
              <a:sym typeface="Roboto"/>
            </a:endParaRPr>
          </a:p>
          <a:p>
            <a:pPr marL="1206500" lvl="3" indent="-177800">
              <a:spcBef>
                <a:spcPts val="200"/>
              </a:spcBef>
              <a:buClr>
                <a:srgbClr val="666666"/>
              </a:buClr>
              <a:buSzPts val="1200"/>
              <a:buFont typeface="Roboto"/>
              <a:buChar char="–"/>
            </a:pPr>
            <a:r>
              <a:rPr lang="en-US" sz="1200" dirty="0">
                <a:solidFill>
                  <a:schemeClr val="bg1"/>
                </a:solidFill>
                <a:latin typeface="Roboto"/>
                <a:ea typeface="Roboto"/>
                <a:cs typeface="Roboto"/>
                <a:sym typeface="Roboto"/>
              </a:rPr>
              <a:t>PostFlow</a:t>
            </a:r>
          </a:p>
          <a:p>
            <a:pPr marL="863600" lvl="2" indent="-177800">
              <a:spcBef>
                <a:spcPts val="200"/>
              </a:spcBef>
              <a:buClr>
                <a:srgbClr val="666666"/>
              </a:buClr>
              <a:buSzPts val="1200"/>
              <a:buFont typeface="Roboto"/>
              <a:buChar char="•"/>
            </a:pPr>
            <a:r>
              <a:rPr lang="en-US" sz="1200" dirty="0">
                <a:solidFill>
                  <a:schemeClr val="bg1"/>
                </a:solidFill>
                <a:latin typeface="Roboto"/>
                <a:ea typeface="Roboto"/>
                <a:cs typeface="Roboto"/>
                <a:sym typeface="Roboto"/>
              </a:rPr>
              <a:t>Connection</a:t>
            </a:r>
            <a:endParaRPr lang="en-US" dirty="0">
              <a:solidFill>
                <a:schemeClr val="bg1"/>
              </a:solidFill>
              <a:latin typeface="Roboto"/>
              <a:ea typeface="Roboto"/>
              <a:cs typeface="Roboto"/>
              <a:sym typeface="Roboto"/>
            </a:endParaRPr>
          </a:p>
          <a:p>
            <a:pPr marL="863600" lvl="2" indent="-177800">
              <a:spcBef>
                <a:spcPts val="200"/>
              </a:spcBef>
              <a:buClr>
                <a:srgbClr val="666666"/>
              </a:buClr>
              <a:buSzPts val="1200"/>
              <a:buFont typeface="Roboto"/>
              <a:buChar char="•"/>
            </a:pPr>
            <a:r>
              <a:rPr lang="en-US" sz="1200" dirty="0" err="1">
                <a:solidFill>
                  <a:schemeClr val="bg1"/>
                </a:solidFill>
                <a:latin typeface="Roboto"/>
                <a:ea typeface="Roboto"/>
                <a:cs typeface="Roboto"/>
                <a:sym typeface="Roboto"/>
              </a:rPr>
              <a:t>RouteRules</a:t>
            </a:r>
            <a:endParaRPr lang="en-US" sz="1200" dirty="0">
              <a:solidFill>
                <a:schemeClr val="bg1"/>
              </a:solidFill>
              <a:latin typeface="Roboto"/>
              <a:ea typeface="Roboto"/>
              <a:cs typeface="Roboto"/>
              <a:sym typeface="Roboto"/>
            </a:endParaRPr>
          </a:p>
        </p:txBody>
      </p:sp>
      <p:sp>
        <p:nvSpPr>
          <p:cNvPr id="8" name="Rectangle: Rounded Corners 7">
            <a:extLst>
              <a:ext uri="{FF2B5EF4-FFF2-40B4-BE49-F238E27FC236}">
                <a16:creationId xmlns:a16="http://schemas.microsoft.com/office/drawing/2014/main" id="{FC8ED2AE-A398-4DD8-B7F7-B82B82490159}"/>
              </a:ext>
            </a:extLst>
          </p:cNvPr>
          <p:cNvSpPr/>
          <p:nvPr/>
        </p:nvSpPr>
        <p:spPr>
          <a:xfrm>
            <a:off x="4861965" y="1761184"/>
            <a:ext cx="2583849" cy="2708014"/>
          </a:xfrm>
          <a:prstGeom prst="roundRect">
            <a:avLst/>
          </a:prstGeom>
          <a:solidFill>
            <a:srgbClr val="17A8DA"/>
          </a:solidFill>
          <a:ln>
            <a:solidFill>
              <a:srgbClr val="17A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Target Endpoint</a:t>
            </a:r>
          </a:p>
          <a:p>
            <a:pPr marL="863600" lvl="2" indent="-177800">
              <a:spcBef>
                <a:spcPts val="200"/>
              </a:spcBef>
              <a:buClr>
                <a:srgbClr val="666666"/>
              </a:buClr>
              <a:buSzPts val="1200"/>
              <a:buFont typeface="Roboto"/>
              <a:buChar char="•"/>
            </a:pPr>
            <a:r>
              <a:rPr lang="en-US" sz="1200" dirty="0">
                <a:solidFill>
                  <a:schemeClr val="bg1"/>
                </a:solidFill>
                <a:latin typeface="Roboto"/>
                <a:ea typeface="Roboto"/>
                <a:cs typeface="Roboto"/>
                <a:sym typeface="Roboto"/>
              </a:rPr>
              <a:t>Fault Rules</a:t>
            </a:r>
          </a:p>
          <a:p>
            <a:pPr marL="863600" lvl="2" indent="-177800">
              <a:spcBef>
                <a:spcPts val="200"/>
              </a:spcBef>
              <a:buClr>
                <a:srgbClr val="666666"/>
              </a:buClr>
              <a:buSzPts val="1200"/>
              <a:buFont typeface="Roboto"/>
              <a:buChar char="•"/>
            </a:pPr>
            <a:r>
              <a:rPr lang="en-US" sz="1200" strike="sngStrike" dirty="0">
                <a:solidFill>
                  <a:schemeClr val="bg1"/>
                </a:solidFill>
                <a:latin typeface="Roboto"/>
                <a:ea typeface="Roboto"/>
                <a:cs typeface="Roboto"/>
                <a:sym typeface="Roboto"/>
              </a:rPr>
              <a:t>Virtual Hosts</a:t>
            </a:r>
            <a:endParaRPr lang="en-US" strike="sngStrike" dirty="0">
              <a:solidFill>
                <a:schemeClr val="bg1"/>
              </a:solidFill>
              <a:latin typeface="Roboto"/>
              <a:ea typeface="Roboto"/>
              <a:cs typeface="Roboto"/>
              <a:sym typeface="Roboto"/>
            </a:endParaRPr>
          </a:p>
          <a:p>
            <a:pPr marL="863600" lvl="2" indent="-177800">
              <a:spcBef>
                <a:spcPts val="200"/>
              </a:spcBef>
              <a:buClr>
                <a:srgbClr val="666666"/>
              </a:buClr>
              <a:buSzPts val="1200"/>
              <a:buFont typeface="Roboto"/>
              <a:buChar char="•"/>
            </a:pPr>
            <a:r>
              <a:rPr lang="en-US" sz="1200" dirty="0">
                <a:solidFill>
                  <a:schemeClr val="bg1"/>
                </a:solidFill>
                <a:latin typeface="Roboto"/>
                <a:ea typeface="Roboto"/>
                <a:cs typeface="Roboto"/>
                <a:sym typeface="Roboto"/>
              </a:rPr>
              <a:t>Flows</a:t>
            </a:r>
            <a:endParaRPr lang="en-US" dirty="0">
              <a:solidFill>
                <a:schemeClr val="bg1"/>
              </a:solidFill>
              <a:latin typeface="Roboto"/>
              <a:ea typeface="Roboto"/>
              <a:cs typeface="Roboto"/>
              <a:sym typeface="Roboto"/>
            </a:endParaRPr>
          </a:p>
          <a:p>
            <a:pPr marL="1206500" lvl="3" indent="-177800">
              <a:spcBef>
                <a:spcPts val="200"/>
              </a:spcBef>
              <a:buClr>
                <a:srgbClr val="666666"/>
              </a:buClr>
              <a:buSzPts val="1200"/>
              <a:buFont typeface="Roboto"/>
              <a:buChar char="–"/>
            </a:pPr>
            <a:r>
              <a:rPr lang="en-US" sz="1200" dirty="0">
                <a:solidFill>
                  <a:schemeClr val="bg1"/>
                </a:solidFill>
                <a:latin typeface="Roboto"/>
                <a:ea typeface="Roboto"/>
                <a:cs typeface="Roboto"/>
                <a:sym typeface="Roboto"/>
              </a:rPr>
              <a:t>PreFlow </a:t>
            </a:r>
            <a:endParaRPr lang="en-US" dirty="0">
              <a:solidFill>
                <a:schemeClr val="bg1"/>
              </a:solidFill>
              <a:latin typeface="Roboto"/>
              <a:ea typeface="Roboto"/>
              <a:cs typeface="Roboto"/>
              <a:sym typeface="Roboto"/>
            </a:endParaRPr>
          </a:p>
          <a:p>
            <a:pPr marL="1206500" lvl="3" indent="-177800">
              <a:spcBef>
                <a:spcPts val="200"/>
              </a:spcBef>
              <a:buClr>
                <a:srgbClr val="666666"/>
              </a:buClr>
              <a:buSzPts val="1200"/>
              <a:buFont typeface="Roboto"/>
              <a:buChar char="–"/>
            </a:pPr>
            <a:r>
              <a:rPr lang="en-US" sz="1200" dirty="0">
                <a:solidFill>
                  <a:schemeClr val="bg1"/>
                </a:solidFill>
                <a:latin typeface="Roboto"/>
                <a:ea typeface="Roboto"/>
                <a:cs typeface="Roboto"/>
                <a:sym typeface="Roboto"/>
              </a:rPr>
              <a:t>Conditional Flow </a:t>
            </a:r>
            <a:endParaRPr lang="en-US" dirty="0">
              <a:solidFill>
                <a:schemeClr val="bg1"/>
              </a:solidFill>
              <a:latin typeface="Roboto"/>
              <a:ea typeface="Roboto"/>
              <a:cs typeface="Roboto"/>
              <a:sym typeface="Roboto"/>
            </a:endParaRPr>
          </a:p>
          <a:p>
            <a:pPr marL="1206500" lvl="3" indent="-177800">
              <a:spcBef>
                <a:spcPts val="200"/>
              </a:spcBef>
              <a:buClr>
                <a:srgbClr val="666666"/>
              </a:buClr>
              <a:buSzPts val="1200"/>
              <a:buFont typeface="Roboto"/>
              <a:buChar char="–"/>
            </a:pPr>
            <a:r>
              <a:rPr lang="en-US" sz="1200" dirty="0">
                <a:solidFill>
                  <a:schemeClr val="bg1"/>
                </a:solidFill>
                <a:latin typeface="Roboto"/>
                <a:ea typeface="Roboto"/>
                <a:cs typeface="Roboto"/>
                <a:sym typeface="Roboto"/>
              </a:rPr>
              <a:t>PostFlow</a:t>
            </a:r>
          </a:p>
          <a:p>
            <a:pPr marL="863600" lvl="2" indent="-177800">
              <a:spcBef>
                <a:spcPts val="200"/>
              </a:spcBef>
              <a:buClr>
                <a:srgbClr val="666666"/>
              </a:buClr>
              <a:buSzPts val="1200"/>
              <a:buFont typeface="Roboto"/>
              <a:buChar char="•"/>
            </a:pPr>
            <a:r>
              <a:rPr lang="en-US" sz="1200" dirty="0">
                <a:solidFill>
                  <a:schemeClr val="bg1"/>
                </a:solidFill>
                <a:latin typeface="Roboto"/>
                <a:ea typeface="Roboto"/>
                <a:cs typeface="Roboto"/>
                <a:sym typeface="Roboto"/>
              </a:rPr>
              <a:t>Connection</a:t>
            </a:r>
            <a:endParaRPr lang="en-US" dirty="0">
              <a:solidFill>
                <a:schemeClr val="bg1"/>
              </a:solidFill>
              <a:latin typeface="Roboto"/>
              <a:ea typeface="Roboto"/>
              <a:cs typeface="Roboto"/>
              <a:sym typeface="Roboto"/>
            </a:endParaRPr>
          </a:p>
          <a:p>
            <a:pPr marL="863600" lvl="2" indent="-177800">
              <a:spcBef>
                <a:spcPts val="200"/>
              </a:spcBef>
              <a:buClr>
                <a:srgbClr val="666666"/>
              </a:buClr>
              <a:buSzPts val="1200"/>
              <a:buFont typeface="Roboto"/>
              <a:buChar char="•"/>
            </a:pPr>
            <a:r>
              <a:rPr lang="en-US" sz="1200" dirty="0" err="1">
                <a:solidFill>
                  <a:schemeClr val="bg1"/>
                </a:solidFill>
                <a:latin typeface="Roboto"/>
                <a:ea typeface="Roboto"/>
                <a:cs typeface="Roboto"/>
                <a:sym typeface="Roboto"/>
              </a:rPr>
              <a:t>RouteRules</a:t>
            </a:r>
            <a:endParaRPr lang="en-US" sz="1200" dirty="0">
              <a:solidFill>
                <a:schemeClr val="bg1"/>
              </a:solidFill>
              <a:latin typeface="Roboto"/>
              <a:ea typeface="Roboto"/>
              <a:cs typeface="Roboto"/>
              <a:sym typeface="Roboto"/>
            </a:endParaRPr>
          </a:p>
          <a:p>
            <a:pPr marL="863600" lvl="2" indent="-177800">
              <a:spcBef>
                <a:spcPts val="200"/>
              </a:spcBef>
              <a:buClr>
                <a:srgbClr val="666666"/>
              </a:buClr>
              <a:buSzPts val="1200"/>
              <a:buFont typeface="Roboto"/>
              <a:buChar char="•"/>
            </a:pPr>
            <a:r>
              <a:rPr lang="en-US" sz="1200" strike="sngStrike" dirty="0">
                <a:solidFill>
                  <a:schemeClr val="bg1"/>
                </a:solidFill>
                <a:latin typeface="Roboto"/>
                <a:ea typeface="Roboto"/>
                <a:cs typeface="Roboto"/>
                <a:sym typeface="Roboto"/>
              </a:rPr>
              <a:t>Load balancing</a:t>
            </a:r>
          </a:p>
        </p:txBody>
      </p:sp>
    </p:spTree>
    <p:extLst>
      <p:ext uri="{BB962C8B-B14F-4D97-AF65-F5344CB8AC3E}">
        <p14:creationId xmlns:p14="http://schemas.microsoft.com/office/powerpoint/2010/main" val="219570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idx="4294967295"/>
          </p:nvPr>
        </p:nvSpPr>
        <p:spPr>
          <a:xfrm>
            <a:off x="358580" y="1982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600" b="0" i="0" u="none" strike="noStrike" cap="none">
                <a:solidFill>
                  <a:srgbClr val="666666"/>
                </a:solidFill>
                <a:latin typeface="Roboto"/>
                <a:ea typeface="Roboto"/>
                <a:cs typeface="Roboto"/>
                <a:sym typeface="Roboto"/>
              </a:rPr>
              <a:t>Platform Entities</a:t>
            </a:r>
            <a:endParaRPr sz="2600" b="0" i="0" u="none" strike="noStrike" cap="none">
              <a:solidFill>
                <a:srgbClr val="666666"/>
              </a:solidFill>
              <a:latin typeface="Roboto"/>
              <a:ea typeface="Roboto"/>
              <a:cs typeface="Roboto"/>
              <a:sym typeface="Roboto"/>
            </a:endParaRPr>
          </a:p>
        </p:txBody>
      </p:sp>
      <p:pic>
        <p:nvPicPr>
          <p:cNvPr id="520" name="Shape 520"/>
          <p:cNvPicPr preferRelativeResize="0"/>
          <p:nvPr/>
        </p:nvPicPr>
        <p:blipFill rotWithShape="1">
          <a:blip r:embed="rId3">
            <a:alphaModFix/>
          </a:blip>
          <a:srcRect/>
          <a:stretch/>
        </p:blipFill>
        <p:spPr>
          <a:xfrm>
            <a:off x="4350602" y="704363"/>
            <a:ext cx="4717200" cy="4138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idx="4294967295"/>
          </p:nvPr>
        </p:nvSpPr>
        <p:spPr>
          <a:xfrm>
            <a:off x="358580" y="1982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600" b="0" i="0" u="none" strike="noStrike" cap="none" dirty="0">
                <a:solidFill>
                  <a:srgbClr val="666666"/>
                </a:solidFill>
                <a:latin typeface="Roboto"/>
                <a:ea typeface="Roboto"/>
                <a:cs typeface="Roboto"/>
                <a:sym typeface="Roboto"/>
              </a:rPr>
              <a:t>API Proxies</a:t>
            </a:r>
            <a:endParaRPr sz="2600" b="0" i="0" u="none" strike="noStrike" cap="none" dirty="0">
              <a:solidFill>
                <a:srgbClr val="666666"/>
              </a:solidFill>
              <a:latin typeface="Roboto"/>
              <a:ea typeface="Roboto"/>
              <a:cs typeface="Roboto"/>
              <a:sym typeface="Roboto"/>
            </a:endParaRPr>
          </a:p>
        </p:txBody>
      </p:sp>
      <p:pic>
        <p:nvPicPr>
          <p:cNvPr id="527" name="Shape 527"/>
          <p:cNvPicPr preferRelativeResize="0"/>
          <p:nvPr/>
        </p:nvPicPr>
        <p:blipFill rotWithShape="1">
          <a:blip r:embed="rId3">
            <a:alphaModFix/>
          </a:blip>
          <a:srcRect/>
          <a:stretch/>
        </p:blipFill>
        <p:spPr>
          <a:xfrm>
            <a:off x="4328859" y="704291"/>
            <a:ext cx="4700700" cy="4048200"/>
          </a:xfrm>
          <a:prstGeom prst="rect">
            <a:avLst/>
          </a:prstGeom>
          <a:noFill/>
          <a:ln>
            <a:noFill/>
          </a:ln>
        </p:spPr>
      </p:pic>
      <p:sp>
        <p:nvSpPr>
          <p:cNvPr id="2" name="TextBox 1">
            <a:extLst>
              <a:ext uri="{FF2B5EF4-FFF2-40B4-BE49-F238E27FC236}">
                <a16:creationId xmlns:a16="http://schemas.microsoft.com/office/drawing/2014/main" id="{5B9D1416-549B-4358-9834-7B8CB019AE91}"/>
              </a:ext>
            </a:extLst>
          </p:cNvPr>
          <p:cNvSpPr txBox="1"/>
          <p:nvPr/>
        </p:nvSpPr>
        <p:spPr>
          <a:xfrm>
            <a:off x="3704897" y="1008994"/>
            <a:ext cx="441146" cy="3416320"/>
          </a:xfrm>
          <a:prstGeom prst="rect">
            <a:avLst/>
          </a:prstGeom>
          <a:noFill/>
        </p:spPr>
        <p:txBody>
          <a:bodyPr wrap="none" rtlCol="0">
            <a:spAutoFit/>
          </a:bodyPr>
          <a:lstStyle/>
          <a:p>
            <a:r>
              <a:rPr lang="en-US" sz="3600" dirty="0"/>
              <a:t>1</a:t>
            </a:r>
          </a:p>
          <a:p>
            <a:br>
              <a:rPr lang="en-US" sz="3600" dirty="0"/>
            </a:br>
            <a:endParaRPr lang="en-US" sz="3600" dirty="0"/>
          </a:p>
          <a:p>
            <a:r>
              <a:rPr lang="en-US" sz="3600" dirty="0"/>
              <a:t>2</a:t>
            </a:r>
          </a:p>
          <a:p>
            <a:br>
              <a:rPr lang="en-US" sz="3600" dirty="0"/>
            </a:br>
            <a:r>
              <a:rPr lang="en-US" sz="3600" dirty="0"/>
              <a:t>3</a:t>
            </a:r>
          </a:p>
        </p:txBody>
      </p:sp>
      <p:sp>
        <p:nvSpPr>
          <p:cNvPr id="9" name="Rectangle: Rounded Corners 8">
            <a:extLst>
              <a:ext uri="{FF2B5EF4-FFF2-40B4-BE49-F238E27FC236}">
                <a16:creationId xmlns:a16="http://schemas.microsoft.com/office/drawing/2014/main" id="{17162457-1CDF-491F-8213-C0E992C3D60A}"/>
              </a:ext>
            </a:extLst>
          </p:cNvPr>
          <p:cNvSpPr/>
          <p:nvPr/>
        </p:nvSpPr>
        <p:spPr>
          <a:xfrm>
            <a:off x="2648298" y="3598195"/>
            <a:ext cx="1056599" cy="1450546"/>
          </a:xfrm>
          <a:prstGeom prst="roundRect">
            <a:avLst/>
          </a:prstGeom>
          <a:solidFill>
            <a:srgbClr val="D9DB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Scripting Resources</a:t>
            </a:r>
          </a:p>
        </p:txBody>
      </p:sp>
      <p:sp>
        <p:nvSpPr>
          <p:cNvPr id="10" name="Rectangle: Rounded Corners 9">
            <a:extLst>
              <a:ext uri="{FF2B5EF4-FFF2-40B4-BE49-F238E27FC236}">
                <a16:creationId xmlns:a16="http://schemas.microsoft.com/office/drawing/2014/main" id="{C676A340-01F3-4737-BCAA-CA71B94D4A24}"/>
              </a:ext>
            </a:extLst>
          </p:cNvPr>
          <p:cNvSpPr/>
          <p:nvPr/>
        </p:nvSpPr>
        <p:spPr>
          <a:xfrm>
            <a:off x="2614453" y="2004892"/>
            <a:ext cx="1056599" cy="1450546"/>
          </a:xfrm>
          <a:prstGeom prst="roundRect">
            <a:avLst/>
          </a:prstGeom>
          <a:solidFill>
            <a:srgbClr val="17A8DA"/>
          </a:solidFill>
          <a:ln>
            <a:solidFill>
              <a:srgbClr val="17A8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Target Endpoint</a:t>
            </a:r>
          </a:p>
        </p:txBody>
      </p:sp>
      <p:sp>
        <p:nvSpPr>
          <p:cNvPr id="11" name="Rectangle: Rounded Corners 10">
            <a:extLst>
              <a:ext uri="{FF2B5EF4-FFF2-40B4-BE49-F238E27FC236}">
                <a16:creationId xmlns:a16="http://schemas.microsoft.com/office/drawing/2014/main" id="{14369864-A7DA-4B9A-AC7F-6642DC787CF3}"/>
              </a:ext>
            </a:extLst>
          </p:cNvPr>
          <p:cNvSpPr/>
          <p:nvPr/>
        </p:nvSpPr>
        <p:spPr>
          <a:xfrm>
            <a:off x="2614452" y="411589"/>
            <a:ext cx="1056599" cy="1450546"/>
          </a:xfrm>
          <a:prstGeom prst="roundRect">
            <a:avLst/>
          </a:prstGeom>
          <a:solidFill>
            <a:srgbClr val="FF5E1B"/>
          </a:solidFill>
          <a:ln>
            <a:solidFill>
              <a:srgbClr val="FF5E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Proxy Endpoint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body" idx="4294967295"/>
          </p:nvPr>
        </p:nvSpPr>
        <p:spPr>
          <a:xfrm>
            <a:off x="358580" y="896569"/>
            <a:ext cx="3941713" cy="3946200"/>
          </a:xfrm>
          <a:prstGeom prst="rect">
            <a:avLst/>
          </a:prstGeom>
          <a:noFill/>
          <a:ln>
            <a:noFill/>
          </a:ln>
        </p:spPr>
        <p:txBody>
          <a:bodyPr spcFirstLastPara="1" wrap="square" lIns="68575" tIns="34275" rIns="68575" bIns="34275" anchor="t" anchorCtr="0">
            <a:noAutofit/>
          </a:bodyPr>
          <a:lstStyle/>
          <a:p>
            <a:pPr marL="406400" lvl="1" indent="-101600">
              <a:spcBef>
                <a:spcPts val="200"/>
              </a:spcBef>
              <a:spcAft>
                <a:spcPts val="1600"/>
              </a:spcAft>
              <a:buClr>
                <a:schemeClr val="dk1"/>
              </a:buClr>
              <a:buSzPts val="1200"/>
              <a:buNone/>
            </a:pPr>
            <a:r>
              <a:rPr lang="en-US" dirty="0">
                <a:solidFill>
                  <a:srgbClr val="666666"/>
                </a:solidFill>
                <a:latin typeface="Roboto"/>
                <a:ea typeface="Roboto"/>
                <a:cs typeface="Roboto"/>
                <a:sym typeface="Roboto"/>
              </a:rPr>
              <a:t>In which flow do policies that secure an API belong? </a:t>
            </a:r>
          </a:p>
          <a:p>
            <a:pPr marL="533400" lvl="1" indent="-228600">
              <a:spcBef>
                <a:spcPts val="200"/>
              </a:spcBef>
              <a:spcAft>
                <a:spcPts val="1600"/>
              </a:spcAft>
              <a:buClr>
                <a:schemeClr val="dk1"/>
              </a:buClr>
              <a:buSzPts val="1200"/>
              <a:buFont typeface="+mj-lt"/>
              <a:buAutoNum type="alphaLcPeriod"/>
            </a:pPr>
            <a:r>
              <a:rPr lang="en-US" dirty="0">
                <a:solidFill>
                  <a:srgbClr val="666666"/>
                </a:solidFill>
                <a:latin typeface="Roboto"/>
                <a:ea typeface="Roboto"/>
                <a:cs typeface="Roboto"/>
                <a:sym typeface="Roboto"/>
              </a:rPr>
              <a:t>Proxy Endpoint Request PreFlow </a:t>
            </a:r>
          </a:p>
          <a:p>
            <a:pPr marL="533400" lvl="1" indent="-228600">
              <a:spcBef>
                <a:spcPts val="200"/>
              </a:spcBef>
              <a:spcAft>
                <a:spcPts val="1600"/>
              </a:spcAft>
              <a:buClr>
                <a:schemeClr val="dk1"/>
              </a:buClr>
              <a:buSzPts val="1200"/>
              <a:buFont typeface="+mj-lt"/>
              <a:buAutoNum type="alphaLcPeriod"/>
            </a:pPr>
            <a:r>
              <a:rPr lang="en-US" dirty="0">
                <a:solidFill>
                  <a:srgbClr val="666666"/>
                </a:solidFill>
                <a:latin typeface="Roboto"/>
                <a:ea typeface="Roboto"/>
                <a:cs typeface="Roboto"/>
                <a:sym typeface="Roboto"/>
              </a:rPr>
              <a:t>Proxy Endpoint Request </a:t>
            </a:r>
            <a:r>
              <a:rPr lang="en-US" dirty="0" err="1">
                <a:solidFill>
                  <a:srgbClr val="666666"/>
                </a:solidFill>
                <a:latin typeface="Roboto"/>
                <a:ea typeface="Roboto"/>
                <a:cs typeface="Roboto"/>
                <a:sym typeface="Roboto"/>
              </a:rPr>
              <a:t>postflow</a:t>
            </a:r>
            <a:endParaRPr lang="en-US" dirty="0">
              <a:solidFill>
                <a:srgbClr val="666666"/>
              </a:solidFill>
              <a:latin typeface="Roboto"/>
              <a:ea typeface="Roboto"/>
              <a:cs typeface="Roboto"/>
              <a:sym typeface="Roboto"/>
            </a:endParaRPr>
          </a:p>
          <a:p>
            <a:pPr marL="533400" lvl="1" indent="-228600">
              <a:spcBef>
                <a:spcPts val="200"/>
              </a:spcBef>
              <a:spcAft>
                <a:spcPts val="1600"/>
              </a:spcAft>
              <a:buClr>
                <a:schemeClr val="dk1"/>
              </a:buClr>
              <a:buSzPts val="1200"/>
              <a:buFont typeface="+mj-lt"/>
              <a:buAutoNum type="alphaLcPeriod"/>
            </a:pPr>
            <a:r>
              <a:rPr lang="en-US" dirty="0">
                <a:solidFill>
                  <a:srgbClr val="666666"/>
                </a:solidFill>
                <a:latin typeface="Roboto"/>
                <a:ea typeface="Roboto"/>
                <a:cs typeface="Roboto"/>
                <a:sym typeface="Roboto"/>
              </a:rPr>
              <a:t>Target Endpoint response </a:t>
            </a:r>
            <a:r>
              <a:rPr lang="en-US" dirty="0" err="1">
                <a:solidFill>
                  <a:srgbClr val="666666"/>
                </a:solidFill>
                <a:latin typeface="Roboto"/>
                <a:ea typeface="Roboto"/>
                <a:cs typeface="Roboto"/>
                <a:sym typeface="Roboto"/>
              </a:rPr>
              <a:t>preflow</a:t>
            </a:r>
            <a:endParaRPr lang="en-US" dirty="0">
              <a:solidFill>
                <a:srgbClr val="666666"/>
              </a:solidFill>
              <a:latin typeface="Roboto"/>
              <a:ea typeface="Roboto"/>
              <a:cs typeface="Roboto"/>
              <a:sym typeface="Roboto"/>
            </a:endParaRPr>
          </a:p>
          <a:p>
            <a:pPr marL="533400" lvl="1" indent="-228600">
              <a:spcBef>
                <a:spcPts val="200"/>
              </a:spcBef>
              <a:spcAft>
                <a:spcPts val="1600"/>
              </a:spcAft>
              <a:buClr>
                <a:schemeClr val="dk1"/>
              </a:buClr>
              <a:buSzPts val="1200"/>
              <a:buFont typeface="+mj-lt"/>
              <a:buAutoNum type="alphaLcPeriod"/>
            </a:pPr>
            <a:r>
              <a:rPr lang="en-US" dirty="0">
                <a:solidFill>
                  <a:srgbClr val="666666"/>
                </a:solidFill>
                <a:latin typeface="Roboto"/>
                <a:ea typeface="Roboto"/>
                <a:cs typeface="Roboto"/>
                <a:sym typeface="Roboto"/>
              </a:rPr>
              <a:t>Target Endpoint request </a:t>
            </a:r>
            <a:r>
              <a:rPr lang="en-US" dirty="0" err="1">
                <a:solidFill>
                  <a:srgbClr val="666666"/>
                </a:solidFill>
                <a:latin typeface="Roboto"/>
                <a:ea typeface="Roboto"/>
                <a:cs typeface="Roboto"/>
                <a:sym typeface="Roboto"/>
              </a:rPr>
              <a:t>preflow</a:t>
            </a:r>
            <a:endParaRPr b="0" i="0" u="none" strike="noStrike" cap="none" dirty="0">
              <a:solidFill>
                <a:srgbClr val="666666"/>
              </a:solidFill>
              <a:latin typeface="Roboto"/>
              <a:ea typeface="Roboto"/>
              <a:cs typeface="Roboto"/>
              <a:sym typeface="Roboto"/>
            </a:endParaRPr>
          </a:p>
        </p:txBody>
      </p:sp>
      <p:sp>
        <p:nvSpPr>
          <p:cNvPr id="512" name="Shape 512"/>
          <p:cNvSpPr txBox="1">
            <a:spLocks noGrp="1"/>
          </p:cNvSpPr>
          <p:nvPr>
            <p:ph type="title" idx="4294967295"/>
          </p:nvPr>
        </p:nvSpPr>
        <p:spPr>
          <a:xfrm>
            <a:off x="360119" y="1784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000" b="0" i="0" u="none" strike="noStrike" cap="none" dirty="0">
                <a:solidFill>
                  <a:srgbClr val="666666"/>
                </a:solidFill>
                <a:latin typeface="Roboto"/>
                <a:ea typeface="Roboto"/>
                <a:cs typeface="Roboto"/>
                <a:sym typeface="Roboto"/>
              </a:rPr>
              <a:t>Quick Knowledge Check</a:t>
            </a:r>
            <a:endParaRPr sz="2000" b="0" i="0" u="none" strike="noStrike" cap="none" dirty="0">
              <a:solidFill>
                <a:srgbClr val="666666"/>
              </a:solidFill>
              <a:latin typeface="Roboto"/>
              <a:ea typeface="Roboto"/>
              <a:cs typeface="Roboto"/>
              <a:sym typeface="Roboto"/>
            </a:endParaRPr>
          </a:p>
        </p:txBody>
      </p:sp>
      <p:sp>
        <p:nvSpPr>
          <p:cNvPr id="2" name="Rectangle 1">
            <a:extLst>
              <a:ext uri="{FF2B5EF4-FFF2-40B4-BE49-F238E27FC236}">
                <a16:creationId xmlns:a16="http://schemas.microsoft.com/office/drawing/2014/main" id="{9CE78746-08FD-4DEE-B4D0-77257B662DB7}"/>
              </a:ext>
            </a:extLst>
          </p:cNvPr>
          <p:cNvSpPr/>
          <p:nvPr/>
        </p:nvSpPr>
        <p:spPr>
          <a:xfrm>
            <a:off x="676331" y="1612417"/>
            <a:ext cx="2921504" cy="365760"/>
          </a:xfrm>
          <a:prstGeom prst="rect">
            <a:avLst/>
          </a:prstGeom>
          <a:noFill/>
          <a:ln>
            <a:solidFill>
              <a:srgbClr val="4285F4"/>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Shape 510">
            <a:extLst>
              <a:ext uri="{FF2B5EF4-FFF2-40B4-BE49-F238E27FC236}">
                <a16:creationId xmlns:a16="http://schemas.microsoft.com/office/drawing/2014/main" id="{B27D8020-61E9-42C9-BC27-1146B2B0938A}"/>
              </a:ext>
            </a:extLst>
          </p:cNvPr>
          <p:cNvSpPr txBox="1">
            <a:spLocks/>
          </p:cNvSpPr>
          <p:nvPr/>
        </p:nvSpPr>
        <p:spPr>
          <a:xfrm>
            <a:off x="4796340" y="896569"/>
            <a:ext cx="3941713" cy="39462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152400">
              <a:spcBef>
                <a:spcPts val="200"/>
              </a:spcBef>
              <a:spcAft>
                <a:spcPts val="1600"/>
              </a:spcAft>
              <a:buClr>
                <a:schemeClr val="dk1"/>
              </a:buClr>
              <a:buSzPts val="1200"/>
              <a:buNone/>
            </a:pPr>
            <a:r>
              <a:rPr lang="en-US" sz="1400" dirty="0">
                <a:solidFill>
                  <a:srgbClr val="666666"/>
                </a:solidFill>
                <a:latin typeface="Roboto"/>
                <a:ea typeface="Roboto"/>
                <a:cs typeface="Roboto"/>
                <a:sym typeface="Roboto"/>
              </a:rPr>
              <a:t>In which flow do policies that transform the </a:t>
            </a:r>
            <a:r>
              <a:rPr lang="en-US" sz="1400" dirty="0" err="1">
                <a:solidFill>
                  <a:srgbClr val="666666"/>
                </a:solidFill>
                <a:latin typeface="Roboto"/>
                <a:ea typeface="Roboto"/>
                <a:cs typeface="Roboto"/>
                <a:sym typeface="Roboto"/>
              </a:rPr>
              <a:t>backend’s</a:t>
            </a:r>
            <a:r>
              <a:rPr lang="en-US" sz="1400" dirty="0">
                <a:solidFill>
                  <a:srgbClr val="666666"/>
                </a:solidFill>
                <a:latin typeface="Roboto"/>
                <a:ea typeface="Roboto"/>
                <a:cs typeface="Roboto"/>
                <a:sym typeface="Roboto"/>
              </a:rPr>
              <a:t> response to what the client expects belong?</a:t>
            </a:r>
          </a:p>
          <a:p>
            <a:pPr marL="190500">
              <a:spcBef>
                <a:spcPts val="200"/>
              </a:spcBef>
              <a:spcAft>
                <a:spcPts val="1600"/>
              </a:spcAft>
              <a:buClr>
                <a:schemeClr val="dk1"/>
              </a:buClr>
              <a:buSzPts val="1200"/>
              <a:buFont typeface="+mj-lt"/>
              <a:buAutoNum type="arabicPeriod"/>
            </a:pPr>
            <a:r>
              <a:rPr lang="en-US" sz="1400" dirty="0">
                <a:solidFill>
                  <a:srgbClr val="666666"/>
                </a:solidFill>
                <a:latin typeface="Roboto"/>
                <a:ea typeface="Roboto"/>
                <a:cs typeface="Roboto"/>
                <a:sym typeface="Roboto"/>
              </a:rPr>
              <a:t>Proxy endpoint response </a:t>
            </a:r>
            <a:r>
              <a:rPr lang="en-US" sz="1400" dirty="0" err="1">
                <a:solidFill>
                  <a:srgbClr val="666666"/>
                </a:solidFill>
                <a:latin typeface="Roboto"/>
                <a:ea typeface="Roboto"/>
                <a:cs typeface="Roboto"/>
                <a:sym typeface="Roboto"/>
              </a:rPr>
              <a:t>preflow</a:t>
            </a:r>
            <a:r>
              <a:rPr lang="en-US" sz="1400" dirty="0">
                <a:solidFill>
                  <a:srgbClr val="666666"/>
                </a:solidFill>
                <a:latin typeface="Roboto"/>
                <a:ea typeface="Roboto"/>
                <a:cs typeface="Roboto"/>
                <a:sym typeface="Roboto"/>
              </a:rPr>
              <a:t>/</a:t>
            </a:r>
            <a:r>
              <a:rPr lang="en-US" sz="1400" dirty="0" err="1">
                <a:solidFill>
                  <a:srgbClr val="666666"/>
                </a:solidFill>
                <a:latin typeface="Roboto"/>
                <a:ea typeface="Roboto"/>
                <a:cs typeface="Roboto"/>
                <a:sym typeface="Roboto"/>
              </a:rPr>
              <a:t>postflow</a:t>
            </a:r>
            <a:endParaRPr lang="en-US" sz="1400" dirty="0">
              <a:solidFill>
                <a:srgbClr val="666666"/>
              </a:solidFill>
              <a:latin typeface="Roboto"/>
              <a:ea typeface="Roboto"/>
              <a:cs typeface="Roboto"/>
              <a:sym typeface="Roboto"/>
            </a:endParaRPr>
          </a:p>
          <a:p>
            <a:pPr marL="190500">
              <a:spcBef>
                <a:spcPts val="200"/>
              </a:spcBef>
              <a:spcAft>
                <a:spcPts val="1600"/>
              </a:spcAft>
              <a:buClr>
                <a:schemeClr val="dk1"/>
              </a:buClr>
              <a:buSzPts val="1200"/>
              <a:buFont typeface="+mj-lt"/>
              <a:buAutoNum type="arabicPeriod"/>
            </a:pPr>
            <a:r>
              <a:rPr lang="en-US" sz="1400" dirty="0">
                <a:solidFill>
                  <a:srgbClr val="666666"/>
                </a:solidFill>
                <a:latin typeface="Roboto"/>
                <a:ea typeface="Roboto"/>
                <a:cs typeface="Roboto"/>
                <a:sym typeface="Roboto"/>
              </a:rPr>
              <a:t>Target endpoint response </a:t>
            </a:r>
            <a:r>
              <a:rPr lang="en-US" sz="1400" dirty="0" err="1">
                <a:solidFill>
                  <a:srgbClr val="666666"/>
                </a:solidFill>
                <a:latin typeface="Roboto"/>
                <a:ea typeface="Roboto"/>
                <a:cs typeface="Roboto"/>
                <a:sym typeface="Roboto"/>
              </a:rPr>
              <a:t>preflow</a:t>
            </a:r>
            <a:r>
              <a:rPr lang="en-US" sz="1400" dirty="0">
                <a:solidFill>
                  <a:srgbClr val="666666"/>
                </a:solidFill>
                <a:latin typeface="Roboto"/>
                <a:ea typeface="Roboto"/>
                <a:cs typeface="Roboto"/>
                <a:sym typeface="Roboto"/>
              </a:rPr>
              <a:t>/</a:t>
            </a:r>
            <a:r>
              <a:rPr lang="en-US" sz="1400" dirty="0" err="1">
                <a:solidFill>
                  <a:srgbClr val="666666"/>
                </a:solidFill>
                <a:latin typeface="Roboto"/>
                <a:ea typeface="Roboto"/>
                <a:cs typeface="Roboto"/>
                <a:sym typeface="Roboto"/>
              </a:rPr>
              <a:t>postflow</a:t>
            </a:r>
            <a:r>
              <a:rPr lang="en-US" sz="1400" dirty="0">
                <a:solidFill>
                  <a:srgbClr val="666666"/>
                </a:solidFill>
                <a:latin typeface="Roboto"/>
                <a:ea typeface="Roboto"/>
                <a:cs typeface="Roboto"/>
                <a:sym typeface="Roboto"/>
              </a:rPr>
              <a:t> </a:t>
            </a:r>
          </a:p>
          <a:p>
            <a:pPr marL="190500">
              <a:spcBef>
                <a:spcPts val="200"/>
              </a:spcBef>
              <a:spcAft>
                <a:spcPts val="1600"/>
              </a:spcAft>
              <a:buClr>
                <a:schemeClr val="dk1"/>
              </a:buClr>
              <a:buSzPts val="1200"/>
              <a:buFont typeface="+mj-lt"/>
              <a:buAutoNum type="arabicPeriod"/>
            </a:pPr>
            <a:r>
              <a:rPr lang="en-US" sz="1400" dirty="0">
                <a:solidFill>
                  <a:srgbClr val="666666"/>
                </a:solidFill>
                <a:latin typeface="Roboto"/>
                <a:ea typeface="Roboto"/>
                <a:cs typeface="Roboto"/>
                <a:sym typeface="Roboto"/>
              </a:rPr>
              <a:t>Proxy endpoint response </a:t>
            </a:r>
            <a:r>
              <a:rPr lang="en-US" sz="1400" dirty="0" err="1">
                <a:solidFill>
                  <a:srgbClr val="666666"/>
                </a:solidFill>
                <a:latin typeface="Roboto"/>
                <a:ea typeface="Roboto"/>
                <a:cs typeface="Roboto"/>
                <a:sym typeface="Roboto"/>
              </a:rPr>
              <a:t>postflow</a:t>
            </a:r>
            <a:endParaRPr lang="en-US" sz="1400" dirty="0">
              <a:solidFill>
                <a:srgbClr val="666666"/>
              </a:solidFill>
              <a:latin typeface="Roboto"/>
              <a:ea typeface="Roboto"/>
              <a:cs typeface="Roboto"/>
              <a:sym typeface="Roboto"/>
            </a:endParaRPr>
          </a:p>
          <a:p>
            <a:pPr marL="190500">
              <a:spcBef>
                <a:spcPts val="200"/>
              </a:spcBef>
              <a:spcAft>
                <a:spcPts val="1600"/>
              </a:spcAft>
              <a:buClr>
                <a:schemeClr val="dk1"/>
              </a:buClr>
              <a:buSzPts val="1200"/>
              <a:buFont typeface="+mj-lt"/>
              <a:buAutoNum type="arabicPeriod"/>
            </a:pPr>
            <a:r>
              <a:rPr lang="en-US" sz="1400" dirty="0">
                <a:solidFill>
                  <a:srgbClr val="666666"/>
                </a:solidFill>
                <a:latin typeface="Roboto"/>
                <a:ea typeface="Roboto"/>
                <a:cs typeface="Roboto"/>
                <a:sym typeface="Roboto"/>
              </a:rPr>
              <a:t>Proxy endpoint response conditional flow</a:t>
            </a:r>
          </a:p>
        </p:txBody>
      </p:sp>
      <p:sp>
        <p:nvSpPr>
          <p:cNvPr id="3" name="Speech Bubble: Rectangle with Corners Rounded 2">
            <a:extLst>
              <a:ext uri="{FF2B5EF4-FFF2-40B4-BE49-F238E27FC236}">
                <a16:creationId xmlns:a16="http://schemas.microsoft.com/office/drawing/2014/main" id="{DF9BD462-4259-4267-B290-011D7582FD51}"/>
              </a:ext>
            </a:extLst>
          </p:cNvPr>
          <p:cNvSpPr/>
          <p:nvPr/>
        </p:nvSpPr>
        <p:spPr>
          <a:xfrm>
            <a:off x="7094071" y="1404470"/>
            <a:ext cx="1255058" cy="496047"/>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Valid answer</a:t>
            </a:r>
          </a:p>
        </p:txBody>
      </p:sp>
      <p:sp>
        <p:nvSpPr>
          <p:cNvPr id="9" name="Speech Bubble: Rectangle with Corners Rounded 8">
            <a:extLst>
              <a:ext uri="{FF2B5EF4-FFF2-40B4-BE49-F238E27FC236}">
                <a16:creationId xmlns:a16="http://schemas.microsoft.com/office/drawing/2014/main" id="{356B14C7-1306-4A4B-A0C3-5DE87AFC6CE5}"/>
              </a:ext>
            </a:extLst>
          </p:cNvPr>
          <p:cNvSpPr/>
          <p:nvPr/>
        </p:nvSpPr>
        <p:spPr>
          <a:xfrm>
            <a:off x="1693849" y="3564965"/>
            <a:ext cx="3353760" cy="785906"/>
          </a:xfrm>
          <a:prstGeom prst="wedgeRoundRectCallout">
            <a:avLst>
              <a:gd name="adj1" fmla="val 54645"/>
              <a:gd name="adj2" fmla="val -17556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rgbClr val="666666"/>
                </a:solidFill>
                <a:latin typeface="Roboto"/>
                <a:ea typeface="Roboto"/>
                <a:cs typeface="Roboto"/>
                <a:sym typeface="Roboto"/>
              </a:rPr>
              <a:t>best answer: could be multiple backends with different transformation requirements</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body" idx="4294967295"/>
          </p:nvPr>
        </p:nvSpPr>
        <p:spPr>
          <a:xfrm>
            <a:off x="358580" y="896569"/>
            <a:ext cx="3941713" cy="3946200"/>
          </a:xfrm>
          <a:prstGeom prst="rect">
            <a:avLst/>
          </a:prstGeom>
          <a:noFill/>
          <a:ln>
            <a:noFill/>
          </a:ln>
        </p:spPr>
        <p:txBody>
          <a:bodyPr spcFirstLastPara="1" wrap="square" lIns="68575" tIns="34275" rIns="68575" bIns="34275" anchor="t" anchorCtr="0">
            <a:noAutofit/>
          </a:bodyPr>
          <a:lstStyle/>
          <a:p>
            <a:pPr marL="406400" lvl="1" indent="-101600">
              <a:spcBef>
                <a:spcPts val="200"/>
              </a:spcBef>
              <a:spcAft>
                <a:spcPts val="1600"/>
              </a:spcAft>
              <a:buClr>
                <a:schemeClr val="dk1"/>
              </a:buClr>
              <a:buSzPts val="1200"/>
              <a:buNone/>
            </a:pPr>
            <a:r>
              <a:rPr lang="en-US" dirty="0">
                <a:solidFill>
                  <a:srgbClr val="666666"/>
                </a:solidFill>
                <a:latin typeface="Roboto"/>
                <a:ea typeface="Roboto"/>
                <a:cs typeface="Roboto"/>
                <a:sym typeface="Roboto"/>
              </a:rPr>
              <a:t>A Conditional Flow allows you to…</a:t>
            </a:r>
          </a:p>
          <a:p>
            <a:pPr marL="533400" lvl="1" indent="-228600">
              <a:spcBef>
                <a:spcPts val="200"/>
              </a:spcBef>
              <a:spcAft>
                <a:spcPts val="1600"/>
              </a:spcAft>
              <a:buClr>
                <a:schemeClr val="dk1"/>
              </a:buClr>
              <a:buSzPts val="1200"/>
              <a:buFont typeface="+mj-lt"/>
              <a:buAutoNum type="alphaLcPeriod"/>
            </a:pPr>
            <a:r>
              <a:rPr lang="en-US" dirty="0">
                <a:solidFill>
                  <a:srgbClr val="666666"/>
                </a:solidFill>
                <a:latin typeface="Roboto"/>
                <a:ea typeface="Roboto"/>
                <a:cs typeface="Roboto"/>
                <a:sym typeface="Roboto"/>
              </a:rPr>
              <a:t>Execute only at the target endpoint</a:t>
            </a:r>
          </a:p>
          <a:p>
            <a:pPr marL="533400" lvl="1" indent="-228600">
              <a:spcBef>
                <a:spcPts val="200"/>
              </a:spcBef>
              <a:spcAft>
                <a:spcPts val="1600"/>
              </a:spcAft>
              <a:buClr>
                <a:schemeClr val="dk1"/>
              </a:buClr>
              <a:buSzPts val="1200"/>
              <a:buFont typeface="+mj-lt"/>
              <a:buAutoNum type="alphaLcPeriod"/>
            </a:pPr>
            <a:r>
              <a:rPr lang="en-US" dirty="0">
                <a:solidFill>
                  <a:srgbClr val="666666"/>
                </a:solidFill>
                <a:latin typeface="Roboto"/>
                <a:ea typeface="Roboto"/>
                <a:cs typeface="Roboto"/>
                <a:sym typeface="Roboto"/>
              </a:rPr>
              <a:t>Craft highly specialized processing rules for request or response message that meet certain criteria</a:t>
            </a:r>
          </a:p>
          <a:p>
            <a:pPr marL="533400" lvl="1" indent="-228600">
              <a:spcBef>
                <a:spcPts val="200"/>
              </a:spcBef>
              <a:spcAft>
                <a:spcPts val="1600"/>
              </a:spcAft>
              <a:buClr>
                <a:schemeClr val="dk1"/>
              </a:buClr>
              <a:buSzPts val="1200"/>
              <a:buFont typeface="+mj-lt"/>
              <a:buAutoNum type="alphaLcPeriod"/>
            </a:pPr>
            <a:r>
              <a:rPr lang="en-US" dirty="0">
                <a:solidFill>
                  <a:srgbClr val="666666"/>
                </a:solidFill>
                <a:latin typeface="Roboto"/>
                <a:ea typeface="Roboto"/>
                <a:cs typeface="Roboto"/>
                <a:sym typeface="Roboto"/>
              </a:rPr>
              <a:t>Create standard rules across different proxies</a:t>
            </a:r>
            <a:endParaRPr b="0" i="0" u="none" strike="noStrike" cap="none" dirty="0">
              <a:solidFill>
                <a:srgbClr val="666666"/>
              </a:solidFill>
              <a:latin typeface="Roboto"/>
              <a:ea typeface="Roboto"/>
              <a:cs typeface="Roboto"/>
              <a:sym typeface="Roboto"/>
            </a:endParaRPr>
          </a:p>
        </p:txBody>
      </p:sp>
      <p:sp>
        <p:nvSpPr>
          <p:cNvPr id="512" name="Shape 512"/>
          <p:cNvSpPr txBox="1">
            <a:spLocks noGrp="1"/>
          </p:cNvSpPr>
          <p:nvPr>
            <p:ph type="title" idx="4294967295"/>
          </p:nvPr>
        </p:nvSpPr>
        <p:spPr>
          <a:xfrm>
            <a:off x="360119" y="178476"/>
            <a:ext cx="7798500" cy="506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Font typeface="Helvetica Neue"/>
              <a:buNone/>
            </a:pPr>
            <a:r>
              <a:rPr lang="en-US" sz="2000" b="0" i="0" u="none" strike="noStrike" cap="none" dirty="0">
                <a:solidFill>
                  <a:srgbClr val="666666"/>
                </a:solidFill>
                <a:latin typeface="Roboto"/>
                <a:ea typeface="Roboto"/>
                <a:cs typeface="Roboto"/>
                <a:sym typeface="Roboto"/>
              </a:rPr>
              <a:t>Quick Knowledge Check</a:t>
            </a:r>
            <a:endParaRPr sz="2000" b="0" i="0" u="none" strike="noStrike" cap="none" dirty="0">
              <a:solidFill>
                <a:srgbClr val="666666"/>
              </a:solidFill>
              <a:latin typeface="Roboto"/>
              <a:ea typeface="Roboto"/>
              <a:cs typeface="Roboto"/>
              <a:sym typeface="Roboto"/>
            </a:endParaRPr>
          </a:p>
        </p:txBody>
      </p:sp>
      <p:sp>
        <p:nvSpPr>
          <p:cNvPr id="2" name="Rectangle 1">
            <a:extLst>
              <a:ext uri="{FF2B5EF4-FFF2-40B4-BE49-F238E27FC236}">
                <a16:creationId xmlns:a16="http://schemas.microsoft.com/office/drawing/2014/main" id="{9CE78746-08FD-4DEE-B4D0-77257B662DB7}"/>
              </a:ext>
            </a:extLst>
          </p:cNvPr>
          <p:cNvSpPr/>
          <p:nvPr/>
        </p:nvSpPr>
        <p:spPr>
          <a:xfrm>
            <a:off x="543174" y="1883086"/>
            <a:ext cx="3626153" cy="809780"/>
          </a:xfrm>
          <a:prstGeom prst="rect">
            <a:avLst/>
          </a:prstGeom>
          <a:noFill/>
          <a:ln>
            <a:solidFill>
              <a:srgbClr val="4285F4"/>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Shape 510">
            <a:extLst>
              <a:ext uri="{FF2B5EF4-FFF2-40B4-BE49-F238E27FC236}">
                <a16:creationId xmlns:a16="http://schemas.microsoft.com/office/drawing/2014/main" id="{B27D8020-61E9-42C9-BC27-1146B2B0938A}"/>
              </a:ext>
            </a:extLst>
          </p:cNvPr>
          <p:cNvSpPr txBox="1">
            <a:spLocks/>
          </p:cNvSpPr>
          <p:nvPr/>
        </p:nvSpPr>
        <p:spPr>
          <a:xfrm>
            <a:off x="4796340" y="896569"/>
            <a:ext cx="3941713" cy="39462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152400">
              <a:spcBef>
                <a:spcPts val="200"/>
              </a:spcBef>
              <a:spcAft>
                <a:spcPts val="1600"/>
              </a:spcAft>
              <a:buClr>
                <a:schemeClr val="dk1"/>
              </a:buClr>
              <a:buSzPts val="1200"/>
              <a:buNone/>
            </a:pPr>
            <a:r>
              <a:rPr lang="en-US" sz="1400" dirty="0">
                <a:solidFill>
                  <a:srgbClr val="666666"/>
                </a:solidFill>
                <a:latin typeface="Roboto"/>
                <a:ea typeface="Roboto"/>
                <a:cs typeface="Roboto"/>
                <a:sym typeface="Roboto"/>
              </a:rPr>
              <a:t>Which flow is a good place to log data?</a:t>
            </a:r>
          </a:p>
          <a:p>
            <a:pPr marL="190500">
              <a:spcBef>
                <a:spcPts val="200"/>
              </a:spcBef>
              <a:spcAft>
                <a:spcPts val="1600"/>
              </a:spcAft>
              <a:buClr>
                <a:schemeClr val="dk1"/>
              </a:buClr>
              <a:buSzPts val="1200"/>
              <a:buFont typeface="+mj-lt"/>
              <a:buAutoNum type="alphaLcPeriod"/>
            </a:pPr>
            <a:r>
              <a:rPr lang="en-US" sz="1400" dirty="0" err="1">
                <a:solidFill>
                  <a:srgbClr val="666666"/>
                </a:solidFill>
                <a:latin typeface="Roboto"/>
                <a:ea typeface="Roboto"/>
                <a:cs typeface="Roboto"/>
                <a:sym typeface="Roboto"/>
              </a:rPr>
              <a:t>Postflow</a:t>
            </a:r>
            <a:endParaRPr lang="en-US" sz="1400" dirty="0">
              <a:solidFill>
                <a:srgbClr val="666666"/>
              </a:solidFill>
              <a:latin typeface="Roboto"/>
              <a:ea typeface="Roboto"/>
              <a:cs typeface="Roboto"/>
              <a:sym typeface="Roboto"/>
            </a:endParaRPr>
          </a:p>
          <a:p>
            <a:pPr marL="190500">
              <a:spcBef>
                <a:spcPts val="200"/>
              </a:spcBef>
              <a:spcAft>
                <a:spcPts val="1600"/>
              </a:spcAft>
              <a:buClr>
                <a:schemeClr val="dk1"/>
              </a:buClr>
              <a:buSzPts val="1200"/>
              <a:buFont typeface="+mj-lt"/>
              <a:buAutoNum type="alphaLcPeriod"/>
            </a:pPr>
            <a:r>
              <a:rPr lang="en-US" sz="1400" dirty="0" err="1">
                <a:solidFill>
                  <a:srgbClr val="666666"/>
                </a:solidFill>
                <a:latin typeface="Roboto"/>
                <a:ea typeface="Roboto"/>
                <a:cs typeface="Roboto"/>
                <a:sym typeface="Roboto"/>
              </a:rPr>
              <a:t>Preflow</a:t>
            </a:r>
            <a:endParaRPr lang="en-US" sz="1400" dirty="0">
              <a:solidFill>
                <a:srgbClr val="666666"/>
              </a:solidFill>
              <a:latin typeface="Roboto"/>
              <a:ea typeface="Roboto"/>
              <a:cs typeface="Roboto"/>
              <a:sym typeface="Roboto"/>
            </a:endParaRPr>
          </a:p>
          <a:p>
            <a:pPr marL="190500">
              <a:spcBef>
                <a:spcPts val="200"/>
              </a:spcBef>
              <a:spcAft>
                <a:spcPts val="1600"/>
              </a:spcAft>
              <a:buClr>
                <a:schemeClr val="dk1"/>
              </a:buClr>
              <a:buSzPts val="1200"/>
              <a:buFont typeface="+mj-lt"/>
              <a:buAutoNum type="alphaLcPeriod"/>
            </a:pPr>
            <a:r>
              <a:rPr lang="en-US" sz="1400" dirty="0">
                <a:solidFill>
                  <a:srgbClr val="666666"/>
                </a:solidFill>
                <a:latin typeface="Roboto"/>
                <a:ea typeface="Roboto"/>
                <a:cs typeface="Roboto"/>
                <a:sym typeface="Roboto"/>
              </a:rPr>
              <a:t>Conditional flow</a:t>
            </a:r>
          </a:p>
          <a:p>
            <a:pPr marL="190500">
              <a:spcBef>
                <a:spcPts val="200"/>
              </a:spcBef>
              <a:spcAft>
                <a:spcPts val="1600"/>
              </a:spcAft>
              <a:buClr>
                <a:schemeClr val="dk1"/>
              </a:buClr>
              <a:buSzPts val="1200"/>
              <a:buFont typeface="+mj-lt"/>
              <a:buAutoNum type="alphaLcPeriod"/>
            </a:pPr>
            <a:r>
              <a:rPr lang="en-US" sz="1400" dirty="0">
                <a:solidFill>
                  <a:srgbClr val="666666"/>
                </a:solidFill>
                <a:latin typeface="Roboto"/>
                <a:ea typeface="Roboto"/>
                <a:cs typeface="Roboto"/>
                <a:sym typeface="Roboto"/>
              </a:rPr>
              <a:t>Main flow</a:t>
            </a:r>
          </a:p>
        </p:txBody>
      </p:sp>
      <p:sp>
        <p:nvSpPr>
          <p:cNvPr id="8" name="Rectangle 7">
            <a:extLst>
              <a:ext uri="{FF2B5EF4-FFF2-40B4-BE49-F238E27FC236}">
                <a16:creationId xmlns:a16="http://schemas.microsoft.com/office/drawing/2014/main" id="{638FF462-3BB1-4776-AE40-B2BC9D19F462}"/>
              </a:ext>
            </a:extLst>
          </p:cNvPr>
          <p:cNvSpPr/>
          <p:nvPr/>
        </p:nvSpPr>
        <p:spPr>
          <a:xfrm>
            <a:off x="4665375" y="1376984"/>
            <a:ext cx="1886428" cy="506101"/>
          </a:xfrm>
          <a:prstGeom prst="rect">
            <a:avLst/>
          </a:prstGeom>
          <a:noFill/>
          <a:ln>
            <a:solidFill>
              <a:srgbClr val="4285F4"/>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1658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2276</TotalTime>
  <Words>2688</Words>
  <Application>Microsoft Office PowerPoint</Application>
  <PresentationFormat>On-screen Show (16:9)</PresentationFormat>
  <Paragraphs>241</Paragraphs>
  <Slides>28</Slides>
  <Notes>28</Notes>
  <HiddenSlides>3</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Helvetica Neue</vt:lpstr>
      <vt:lpstr>Roboto</vt:lpstr>
      <vt:lpstr>Calibri</vt:lpstr>
      <vt:lpstr>Arial</vt:lpstr>
      <vt:lpstr>Simple Light</vt:lpstr>
      <vt:lpstr>Simple Light</vt:lpstr>
      <vt:lpstr>PowerPoint Presentation</vt:lpstr>
      <vt:lpstr>Your Objectives…</vt:lpstr>
      <vt:lpstr>Two Sides to Every Story </vt:lpstr>
      <vt:lpstr>Proxy Flow and Endpoints</vt:lpstr>
      <vt:lpstr>Anatomy of an API Proxy</vt:lpstr>
      <vt:lpstr>Platform Entities</vt:lpstr>
      <vt:lpstr>API Proxies</vt:lpstr>
      <vt:lpstr>Quick Knowledge Check</vt:lpstr>
      <vt:lpstr>Quick Knowledge Check</vt:lpstr>
      <vt:lpstr>Quick Knowledge Check</vt:lpstr>
      <vt:lpstr>Proxy Endpoint</vt:lpstr>
      <vt:lpstr>Proxy Endpoint Example</vt:lpstr>
      <vt:lpstr>Virtual Hosts</vt:lpstr>
      <vt:lpstr>Virtual Hosts</vt:lpstr>
      <vt:lpstr>Virtual Hosts</vt:lpstr>
      <vt:lpstr>Policy Flows</vt:lpstr>
      <vt:lpstr>Policy Flows</vt:lpstr>
      <vt:lpstr>Policies</vt:lpstr>
      <vt:lpstr>PowerPoint Presentation</vt:lpstr>
      <vt:lpstr>Route Rules</vt:lpstr>
      <vt:lpstr>Jackson Route Rules</vt:lpstr>
      <vt:lpstr>Jackson Route Rules</vt:lpstr>
      <vt:lpstr>Target Endpoint</vt:lpstr>
      <vt:lpstr>Target Endpoint Example</vt:lpstr>
      <vt:lpstr>Fault Rules (Exceptions)</vt:lpstr>
      <vt:lpstr>Fault Rules</vt:lpstr>
      <vt:lpstr>Labs</vt:lpstr>
      <vt:lpstr>Debrief Labs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Zach Moring</cp:lastModifiedBy>
  <cp:revision>140</cp:revision>
  <cp:lastPrinted>2018-07-29T21:37:40Z</cp:lastPrinted>
  <dcterms:modified xsi:type="dcterms:W3CDTF">2022-03-30T20:07:10Z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c91d3d8-3342-48a8-a2fc-ad5992cda6ff_Enabled">
    <vt:lpwstr>True</vt:lpwstr>
  </property>
  <property fmtid="{D5CDD505-2E9C-101B-9397-08002B2CF9AE}" pid="3" name="MSIP_Label_cc91d3d8-3342-48a8-a2fc-ad5992cda6ff_SiteId">
    <vt:lpwstr>83b0f5ea-6499-4e52-84e1-f586e318d865</vt:lpwstr>
  </property>
  <property fmtid="{D5CDD505-2E9C-101B-9397-08002B2CF9AE}" pid="4" name="MSIP_Label_cc91d3d8-3342-48a8-a2fc-ad5992cda6ff_Owner">
    <vt:lpwstr>zach.moring@jackson.com</vt:lpwstr>
  </property>
  <property fmtid="{D5CDD505-2E9C-101B-9397-08002B2CF9AE}" pid="5" name="MSIP_Label_cc91d3d8-3342-48a8-a2fc-ad5992cda6ff_SetDate">
    <vt:lpwstr>2019-02-04T15:49:34.5977797Z</vt:lpwstr>
  </property>
  <property fmtid="{D5CDD505-2E9C-101B-9397-08002B2CF9AE}" pid="6" name="MSIP_Label_cc91d3d8-3342-48a8-a2fc-ad5992cda6ff_Name">
    <vt:lpwstr>General</vt:lpwstr>
  </property>
  <property fmtid="{D5CDD505-2E9C-101B-9397-08002B2CF9AE}" pid="7" name="MSIP_Label_cc91d3d8-3342-48a8-a2fc-ad5992cda6ff_Application">
    <vt:lpwstr>Microsoft Azure Information Protection</vt:lpwstr>
  </property>
  <property fmtid="{D5CDD505-2E9C-101B-9397-08002B2CF9AE}" pid="8" name="MSIP_Label_cc91d3d8-3342-48a8-a2fc-ad5992cda6ff_Extended_MSFT_Method">
    <vt:lpwstr>Manual</vt:lpwstr>
  </property>
  <property fmtid="{D5CDD505-2E9C-101B-9397-08002B2CF9AE}" pid="9" name="Sensitivity">
    <vt:lpwstr>General</vt:lpwstr>
  </property>
</Properties>
</file>